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charset="0"/>
      <p:regular r:id="rId42"/>
      <p:italic r:id="rId4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E6182-E5CF-4152-8F83-2DA84FFEC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4E7EE-E717-446A-88EB-361E1ACBBB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86.png"/><Relationship Id="rId53" Type="http://schemas.openxmlformats.org/officeDocument/2006/relationships/image" Target="../media/image85.png"/><Relationship Id="rId52" Type="http://schemas.openxmlformats.org/officeDocument/2006/relationships/image" Target="../media/image84.png"/><Relationship Id="rId51" Type="http://schemas.openxmlformats.org/officeDocument/2006/relationships/image" Target="../media/image83.png"/><Relationship Id="rId50" Type="http://schemas.openxmlformats.org/officeDocument/2006/relationships/image" Target="../media/image82.png"/><Relationship Id="rId5" Type="http://schemas.openxmlformats.org/officeDocument/2006/relationships/image" Target="../media/image37.png"/><Relationship Id="rId49" Type="http://schemas.openxmlformats.org/officeDocument/2006/relationships/image" Target="../media/image81.png"/><Relationship Id="rId48" Type="http://schemas.openxmlformats.org/officeDocument/2006/relationships/image" Target="../media/image80.png"/><Relationship Id="rId47" Type="http://schemas.openxmlformats.org/officeDocument/2006/relationships/image" Target="../media/image79.png"/><Relationship Id="rId46" Type="http://schemas.openxmlformats.org/officeDocument/2006/relationships/image" Target="../media/image78.png"/><Relationship Id="rId45" Type="http://schemas.openxmlformats.org/officeDocument/2006/relationships/image" Target="../media/image77.png"/><Relationship Id="rId44" Type="http://schemas.openxmlformats.org/officeDocument/2006/relationships/image" Target="../media/image76.png"/><Relationship Id="rId43" Type="http://schemas.openxmlformats.org/officeDocument/2006/relationships/image" Target="../media/image75.png"/><Relationship Id="rId42" Type="http://schemas.openxmlformats.org/officeDocument/2006/relationships/image" Target="../media/image74.png"/><Relationship Id="rId41" Type="http://schemas.openxmlformats.org/officeDocument/2006/relationships/image" Target="../media/image73.png"/><Relationship Id="rId40" Type="http://schemas.openxmlformats.org/officeDocument/2006/relationships/image" Target="../media/image72.png"/><Relationship Id="rId4" Type="http://schemas.openxmlformats.org/officeDocument/2006/relationships/image" Target="../media/image36.png"/><Relationship Id="rId39" Type="http://schemas.openxmlformats.org/officeDocument/2006/relationships/image" Target="../media/image71.png"/><Relationship Id="rId38" Type="http://schemas.openxmlformats.org/officeDocument/2006/relationships/image" Target="../media/image70.png"/><Relationship Id="rId37" Type="http://schemas.openxmlformats.org/officeDocument/2006/relationships/image" Target="../media/image69.png"/><Relationship Id="rId36" Type="http://schemas.openxmlformats.org/officeDocument/2006/relationships/image" Target="../media/image68.png"/><Relationship Id="rId35" Type="http://schemas.openxmlformats.org/officeDocument/2006/relationships/image" Target="../media/image67.png"/><Relationship Id="rId34" Type="http://schemas.openxmlformats.org/officeDocument/2006/relationships/image" Target="../media/image66.png"/><Relationship Id="rId33" Type="http://schemas.openxmlformats.org/officeDocument/2006/relationships/image" Target="../media/image65.png"/><Relationship Id="rId32" Type="http://schemas.openxmlformats.org/officeDocument/2006/relationships/image" Target="../media/image64.png"/><Relationship Id="rId31" Type="http://schemas.openxmlformats.org/officeDocument/2006/relationships/image" Target="../media/image63.png"/><Relationship Id="rId30" Type="http://schemas.openxmlformats.org/officeDocument/2006/relationships/image" Target="../media/image62.png"/><Relationship Id="rId3" Type="http://schemas.openxmlformats.org/officeDocument/2006/relationships/image" Target="../media/image35.png"/><Relationship Id="rId29" Type="http://schemas.openxmlformats.org/officeDocument/2006/relationships/image" Target="../media/image61.png"/><Relationship Id="rId28" Type="http://schemas.openxmlformats.org/officeDocument/2006/relationships/image" Target="../media/image60.png"/><Relationship Id="rId27" Type="http://schemas.openxmlformats.org/officeDocument/2006/relationships/image" Target="../media/image59.png"/><Relationship Id="rId26" Type="http://schemas.openxmlformats.org/officeDocument/2006/relationships/image" Target="../media/image58.png"/><Relationship Id="rId25" Type="http://schemas.openxmlformats.org/officeDocument/2006/relationships/image" Target="../media/image57.png"/><Relationship Id="rId24" Type="http://schemas.openxmlformats.org/officeDocument/2006/relationships/image" Target="../media/image56.png"/><Relationship Id="rId23" Type="http://schemas.openxmlformats.org/officeDocument/2006/relationships/image" Target="../media/image55.png"/><Relationship Id="rId22" Type="http://schemas.openxmlformats.org/officeDocument/2006/relationships/image" Target="../media/image54.png"/><Relationship Id="rId21" Type="http://schemas.openxmlformats.org/officeDocument/2006/relationships/image" Target="../media/image53.png"/><Relationship Id="rId20" Type="http://schemas.openxmlformats.org/officeDocument/2006/relationships/image" Target="../media/image52.png"/><Relationship Id="rId2" Type="http://schemas.openxmlformats.org/officeDocument/2006/relationships/image" Target="../media/image34.png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38213" y="1672574"/>
            <a:ext cx="5347499" cy="1864148"/>
            <a:chOff x="3538672" y="1672187"/>
            <a:chExt cx="5348195" cy="1863716"/>
          </a:xfrm>
        </p:grpSpPr>
        <p:sp>
          <p:nvSpPr>
            <p:cNvPr id="111" name="文本框 110"/>
            <p:cNvSpPr txBox="1"/>
            <p:nvPr/>
          </p:nvSpPr>
          <p:spPr>
            <a:xfrm>
              <a:off x="3538672" y="2498814"/>
              <a:ext cx="5348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rgbClr val="CA9E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defTabSz="914400"/>
              <a:r>
                <a:rPr lang="en-US" altLang="zh-CN" sz="4000" b="0" dirty="0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TEMPLATE</a:t>
              </a:r>
              <a:endParaRPr lang="zh-CN" altLang="en-US" sz="4000" b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4851937" y="3217877"/>
              <a:ext cx="2488126" cy="2682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4868942" y="3166571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rgbClr val="CA9E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defTabSz="914400"/>
              <a:r>
                <a:rPr lang="zh-CN" altLang="en-US" sz="1800" b="0" dirty="0">
                  <a:solidFill>
                    <a:prstClr val="whit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适用于总结宣传汇报类</a:t>
              </a:r>
              <a:endParaRPr lang="zh-CN" altLang="en-US" sz="1800" b="0" dirty="0">
                <a:solidFill>
                  <a:prstClr val="whit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8" name="组合 227"/>
            <p:cNvGrpSpPr/>
            <p:nvPr/>
          </p:nvGrpSpPr>
          <p:grpSpPr>
            <a:xfrm>
              <a:off x="5877501" y="1672187"/>
              <a:ext cx="749928" cy="742675"/>
              <a:chOff x="5396660" y="1396475"/>
              <a:chExt cx="346208" cy="342859"/>
            </a:xfrm>
          </p:grpSpPr>
          <p:sp>
            <p:nvSpPr>
              <p:cNvPr id="199" name="Freeform 30"/>
              <p:cNvSpPr/>
              <p:nvPr/>
            </p:nvSpPr>
            <p:spPr bwMode="auto">
              <a:xfrm>
                <a:off x="5396660" y="1396475"/>
                <a:ext cx="184153" cy="342859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31"/>
              <p:cNvSpPr/>
              <p:nvPr/>
            </p:nvSpPr>
            <p:spPr bwMode="auto">
              <a:xfrm>
                <a:off x="5477688" y="1420582"/>
                <a:ext cx="265180" cy="318752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8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6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8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6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57"/>
              <p:cNvSpPr/>
              <p:nvPr/>
            </p:nvSpPr>
            <p:spPr bwMode="auto">
              <a:xfrm>
                <a:off x="5396660" y="1396475"/>
                <a:ext cx="184153" cy="342859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58"/>
              <p:cNvSpPr/>
              <p:nvPr/>
            </p:nvSpPr>
            <p:spPr bwMode="auto">
              <a:xfrm>
                <a:off x="5477688" y="1420582"/>
                <a:ext cx="265180" cy="318752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8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6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8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6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4542815" y="4455328"/>
            <a:ext cx="3141272" cy="1732434"/>
            <a:chOff x="5008323" y="4578037"/>
            <a:chExt cx="3141681" cy="1732033"/>
          </a:xfrm>
        </p:grpSpPr>
        <p:sp>
          <p:nvSpPr>
            <p:cNvPr id="119" name="矩形 118"/>
            <p:cNvSpPr/>
            <p:nvPr/>
          </p:nvSpPr>
          <p:spPr>
            <a:xfrm>
              <a:off x="5008323" y="4578037"/>
              <a:ext cx="3141681" cy="1732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200841" y="5545651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265565" y="4750641"/>
              <a:ext cx="315734" cy="499135"/>
            </a:xfrm>
            <a:custGeom>
              <a:avLst/>
              <a:gdLst/>
              <a:ahLst/>
              <a:cxnLst/>
              <a:rect l="l" t="t" r="r" b="b"/>
              <a:pathLst>
                <a:path w="315734" h="499135">
                  <a:moveTo>
                    <a:pt x="179280" y="269245"/>
                  </a:moveTo>
                  <a:lnTo>
                    <a:pt x="179280" y="434647"/>
                  </a:lnTo>
                  <a:lnTo>
                    <a:pt x="215561" y="429424"/>
                  </a:lnTo>
                  <a:cubicBezTo>
                    <a:pt x="257219" y="417592"/>
                    <a:pt x="280020" y="390971"/>
                    <a:pt x="283964" y="349559"/>
                  </a:cubicBezTo>
                  <a:cubicBezTo>
                    <a:pt x="286922" y="316036"/>
                    <a:pt x="263998" y="291756"/>
                    <a:pt x="215191" y="276720"/>
                  </a:cubicBezTo>
                  <a:close/>
                  <a:moveTo>
                    <a:pt x="143280" y="85383"/>
                  </a:moveTo>
                  <a:lnTo>
                    <a:pt x="113142" y="89629"/>
                  </a:lnTo>
                  <a:cubicBezTo>
                    <a:pt x="74196" y="100228"/>
                    <a:pt x="52257" y="123769"/>
                    <a:pt x="47327" y="160250"/>
                  </a:cubicBezTo>
                  <a:cubicBezTo>
                    <a:pt x="45355" y="189830"/>
                    <a:pt x="67417" y="212014"/>
                    <a:pt x="113512" y="226804"/>
                  </a:cubicBezTo>
                  <a:lnTo>
                    <a:pt x="143280" y="233585"/>
                  </a:lnTo>
                  <a:close/>
                  <a:moveTo>
                    <a:pt x="143280" y="0"/>
                  </a:moveTo>
                  <a:lnTo>
                    <a:pt x="179280" y="0"/>
                  </a:lnTo>
                  <a:lnTo>
                    <a:pt x="179280" y="58710"/>
                  </a:lnTo>
                  <a:lnTo>
                    <a:pt x="213219" y="63007"/>
                  </a:lnTo>
                  <a:cubicBezTo>
                    <a:pt x="263998" y="76565"/>
                    <a:pt x="294810" y="108979"/>
                    <a:pt x="305656" y="160250"/>
                  </a:cubicBezTo>
                  <a:lnTo>
                    <a:pt x="272132" y="170110"/>
                  </a:lnTo>
                  <a:cubicBezTo>
                    <a:pt x="264244" y="127713"/>
                    <a:pt x="240827" y="100844"/>
                    <a:pt x="201881" y="89506"/>
                  </a:cubicBezTo>
                  <a:lnTo>
                    <a:pt x="179280" y="86349"/>
                  </a:lnTo>
                  <a:lnTo>
                    <a:pt x="179280" y="241663"/>
                  </a:lnTo>
                  <a:lnTo>
                    <a:pt x="234541" y="253672"/>
                  </a:lnTo>
                  <a:cubicBezTo>
                    <a:pt x="291482" y="272899"/>
                    <a:pt x="318473" y="306176"/>
                    <a:pt x="315516" y="353503"/>
                  </a:cubicBezTo>
                  <a:cubicBezTo>
                    <a:pt x="310586" y="403789"/>
                    <a:pt x="281992" y="436326"/>
                    <a:pt x="229735" y="451116"/>
                  </a:cubicBezTo>
                  <a:lnTo>
                    <a:pt x="179280" y="458560"/>
                  </a:lnTo>
                  <a:lnTo>
                    <a:pt x="179280" y="499135"/>
                  </a:lnTo>
                  <a:lnTo>
                    <a:pt x="143280" y="499135"/>
                  </a:lnTo>
                  <a:lnTo>
                    <a:pt x="143280" y="457552"/>
                  </a:lnTo>
                  <a:lnTo>
                    <a:pt x="105747" y="454074"/>
                  </a:lnTo>
                  <a:cubicBezTo>
                    <a:pt x="49053" y="440270"/>
                    <a:pt x="13804" y="402803"/>
                    <a:pt x="0" y="341672"/>
                  </a:cubicBezTo>
                  <a:lnTo>
                    <a:pt x="33523" y="329840"/>
                  </a:lnTo>
                  <a:cubicBezTo>
                    <a:pt x="41411" y="383083"/>
                    <a:pt x="68526" y="416360"/>
                    <a:pt x="114867" y="429671"/>
                  </a:cubicBezTo>
                  <a:lnTo>
                    <a:pt x="143280" y="433256"/>
                  </a:lnTo>
                  <a:lnTo>
                    <a:pt x="143280" y="261426"/>
                  </a:lnTo>
                  <a:lnTo>
                    <a:pt x="94162" y="250098"/>
                  </a:lnTo>
                  <a:cubicBezTo>
                    <a:pt x="39932" y="231611"/>
                    <a:pt x="13804" y="201662"/>
                    <a:pt x="15776" y="160250"/>
                  </a:cubicBezTo>
                  <a:cubicBezTo>
                    <a:pt x="18734" y="109965"/>
                    <a:pt x="45725" y="77797"/>
                    <a:pt x="96750" y="63747"/>
                  </a:cubicBezTo>
                  <a:lnTo>
                    <a:pt x="143280" y="574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defTabSz="914400"/>
              <a:endPara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15852" y="4455328"/>
            <a:ext cx="3141272" cy="1732434"/>
            <a:chOff x="1445752" y="4578037"/>
            <a:chExt cx="3141681" cy="1732033"/>
          </a:xfrm>
        </p:grpSpPr>
        <p:sp>
          <p:nvSpPr>
            <p:cNvPr id="124" name="矩形 123"/>
            <p:cNvSpPr/>
            <p:nvPr/>
          </p:nvSpPr>
          <p:spPr>
            <a:xfrm>
              <a:off x="1445752" y="4578037"/>
              <a:ext cx="3141681" cy="1732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638270" y="5545652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7" name="Freeform 5"/>
            <p:cNvSpPr>
              <a:spLocks noEditPoints="1"/>
            </p:cNvSpPr>
            <p:nvPr/>
          </p:nvSpPr>
          <p:spPr bwMode="auto">
            <a:xfrm>
              <a:off x="1646916" y="4705082"/>
              <a:ext cx="639084" cy="597296"/>
            </a:xfrm>
            <a:custGeom>
              <a:avLst/>
              <a:gdLst>
                <a:gd name="T0" fmla="*/ 139 w 282"/>
                <a:gd name="T1" fmla="*/ 50 h 265"/>
                <a:gd name="T2" fmla="*/ 162 w 282"/>
                <a:gd name="T3" fmla="*/ 76 h 265"/>
                <a:gd name="T4" fmla="*/ 176 w 282"/>
                <a:gd name="T5" fmla="*/ 125 h 265"/>
                <a:gd name="T6" fmla="*/ 140 w 282"/>
                <a:gd name="T7" fmla="*/ 89 h 265"/>
                <a:gd name="T8" fmla="*/ 213 w 282"/>
                <a:gd name="T9" fmla="*/ 185 h 265"/>
                <a:gd name="T10" fmla="*/ 148 w 282"/>
                <a:gd name="T11" fmla="*/ 223 h 265"/>
                <a:gd name="T12" fmla="*/ 198 w 282"/>
                <a:gd name="T13" fmla="*/ 230 h 265"/>
                <a:gd name="T14" fmla="*/ 225 w 282"/>
                <a:gd name="T15" fmla="*/ 194 h 265"/>
                <a:gd name="T16" fmla="*/ 211 w 282"/>
                <a:gd name="T17" fmla="*/ 239 h 265"/>
                <a:gd name="T18" fmla="*/ 57 w 282"/>
                <a:gd name="T19" fmla="*/ 203 h 265"/>
                <a:gd name="T20" fmla="*/ 39 w 282"/>
                <a:gd name="T21" fmla="*/ 172 h 265"/>
                <a:gd name="T22" fmla="*/ 139 w 282"/>
                <a:gd name="T23" fmla="*/ 39 h 265"/>
                <a:gd name="T24" fmla="*/ 170 w 282"/>
                <a:gd name="T25" fmla="*/ 22 h 265"/>
                <a:gd name="T26" fmla="*/ 215 w 282"/>
                <a:gd name="T27" fmla="*/ 36 h 265"/>
                <a:gd name="T28" fmla="*/ 224 w 282"/>
                <a:gd name="T29" fmla="*/ 181 h 265"/>
                <a:gd name="T30" fmla="*/ 225 w 282"/>
                <a:gd name="T31" fmla="*/ 194 h 265"/>
                <a:gd name="T32" fmla="*/ 72 w 282"/>
                <a:gd name="T33" fmla="*/ 130 h 265"/>
                <a:gd name="T34" fmla="*/ 42 w 282"/>
                <a:gd name="T35" fmla="*/ 164 h 265"/>
                <a:gd name="T36" fmla="*/ 66 w 282"/>
                <a:gd name="T37" fmla="*/ 154 h 265"/>
                <a:gd name="T38" fmla="*/ 87 w 282"/>
                <a:gd name="T39" fmla="*/ 184 h 265"/>
                <a:gd name="T40" fmla="*/ 79 w 282"/>
                <a:gd name="T41" fmla="*/ 146 h 265"/>
                <a:gd name="T42" fmla="*/ 73 w 282"/>
                <a:gd name="T43" fmla="*/ 158 h 265"/>
                <a:gd name="T44" fmla="*/ 65 w 282"/>
                <a:gd name="T45" fmla="*/ 204 h 265"/>
                <a:gd name="T46" fmla="*/ 110 w 282"/>
                <a:gd name="T47" fmla="*/ 196 h 265"/>
                <a:gd name="T48" fmla="*/ 82 w 282"/>
                <a:gd name="T49" fmla="*/ 190 h 265"/>
                <a:gd name="T50" fmla="*/ 168 w 282"/>
                <a:gd name="T51" fmla="*/ 33 h 265"/>
                <a:gd name="T52" fmla="*/ 171 w 282"/>
                <a:gd name="T53" fmla="*/ 73 h 265"/>
                <a:gd name="T54" fmla="*/ 216 w 282"/>
                <a:gd name="T55" fmla="*/ 82 h 265"/>
                <a:gd name="T56" fmla="*/ 133 w 282"/>
                <a:gd name="T57" fmla="*/ 43 h 265"/>
                <a:gd name="T58" fmla="*/ 102 w 282"/>
                <a:gd name="T59" fmla="*/ 77 h 265"/>
                <a:gd name="T60" fmla="*/ 133 w 282"/>
                <a:gd name="T61" fmla="*/ 43 h 265"/>
                <a:gd name="T62" fmla="*/ 215 w 282"/>
                <a:gd name="T63" fmla="*/ 176 h 265"/>
                <a:gd name="T64" fmla="*/ 181 w 282"/>
                <a:gd name="T65" fmla="*/ 183 h 265"/>
                <a:gd name="T66" fmla="*/ 100 w 282"/>
                <a:gd name="T67" fmla="*/ 87 h 265"/>
                <a:gd name="T68" fmla="*/ 66 w 282"/>
                <a:gd name="T69" fmla="*/ 94 h 265"/>
                <a:gd name="T70" fmla="*/ 220 w 282"/>
                <a:gd name="T71" fmla="*/ 98 h 265"/>
                <a:gd name="T72" fmla="*/ 220 w 282"/>
                <a:gd name="T73" fmla="*/ 172 h 265"/>
                <a:gd name="T74" fmla="*/ 220 w 282"/>
                <a:gd name="T75" fmla="*/ 98 h 265"/>
                <a:gd name="T76" fmla="*/ 107 w 282"/>
                <a:gd name="T77" fmla="*/ 184 h 265"/>
                <a:gd name="T78" fmla="*/ 107 w 282"/>
                <a:gd name="T79" fmla="*/ 86 h 265"/>
                <a:gd name="T80" fmla="*/ 174 w 282"/>
                <a:gd name="T81" fmla="*/ 86 h 265"/>
                <a:gd name="T82" fmla="*/ 174 w 282"/>
                <a:gd name="T83" fmla="*/ 184 h 265"/>
                <a:gd name="T84" fmla="*/ 142 w 282"/>
                <a:gd name="T85" fmla="*/ 220 h 265"/>
                <a:gd name="T86" fmla="*/ 119 w 282"/>
                <a:gd name="T87" fmla="*/ 194 h 265"/>
                <a:gd name="T88" fmla="*/ 215 w 282"/>
                <a:gd name="T89" fmla="*/ 94 h 265"/>
                <a:gd name="T90" fmla="*/ 181 w 282"/>
                <a:gd name="T91" fmla="*/ 87 h 265"/>
                <a:gd name="T92" fmla="*/ 215 w 282"/>
                <a:gd name="T9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2" h="265">
                  <a:moveTo>
                    <a:pt x="164" y="72"/>
                  </a:moveTo>
                  <a:cubicBezTo>
                    <a:pt x="156" y="63"/>
                    <a:pt x="149" y="56"/>
                    <a:pt x="142" y="50"/>
                  </a:cubicBezTo>
                  <a:cubicBezTo>
                    <a:pt x="141" y="49"/>
                    <a:pt x="140" y="49"/>
                    <a:pt x="139" y="50"/>
                  </a:cubicBezTo>
                  <a:cubicBezTo>
                    <a:pt x="132" y="56"/>
                    <a:pt x="124" y="63"/>
                    <a:pt x="117" y="72"/>
                  </a:cubicBezTo>
                  <a:cubicBezTo>
                    <a:pt x="116" y="73"/>
                    <a:pt x="117" y="76"/>
                    <a:pt x="119" y="76"/>
                  </a:cubicBezTo>
                  <a:cubicBezTo>
                    <a:pt x="133" y="75"/>
                    <a:pt x="148" y="75"/>
                    <a:pt x="162" y="76"/>
                  </a:cubicBezTo>
                  <a:cubicBezTo>
                    <a:pt x="164" y="76"/>
                    <a:pt x="165" y="74"/>
                    <a:pt x="164" y="72"/>
                  </a:cubicBezTo>
                  <a:close/>
                  <a:moveTo>
                    <a:pt x="140" y="89"/>
                  </a:moveTo>
                  <a:cubicBezTo>
                    <a:pt x="160" y="89"/>
                    <a:pt x="176" y="105"/>
                    <a:pt x="176" y="125"/>
                  </a:cubicBezTo>
                  <a:cubicBezTo>
                    <a:pt x="176" y="144"/>
                    <a:pt x="160" y="160"/>
                    <a:pt x="140" y="160"/>
                  </a:cubicBezTo>
                  <a:cubicBezTo>
                    <a:pt x="120" y="160"/>
                    <a:pt x="104" y="144"/>
                    <a:pt x="104" y="125"/>
                  </a:cubicBezTo>
                  <a:cubicBezTo>
                    <a:pt x="104" y="105"/>
                    <a:pt x="120" y="89"/>
                    <a:pt x="140" y="89"/>
                  </a:cubicBezTo>
                  <a:close/>
                  <a:moveTo>
                    <a:pt x="216" y="190"/>
                  </a:moveTo>
                  <a:cubicBezTo>
                    <a:pt x="216" y="189"/>
                    <a:pt x="216" y="188"/>
                    <a:pt x="216" y="187"/>
                  </a:cubicBezTo>
                  <a:cubicBezTo>
                    <a:pt x="216" y="185"/>
                    <a:pt x="214" y="184"/>
                    <a:pt x="213" y="185"/>
                  </a:cubicBezTo>
                  <a:cubicBezTo>
                    <a:pt x="203" y="188"/>
                    <a:pt x="191" y="190"/>
                    <a:pt x="178" y="192"/>
                  </a:cubicBezTo>
                  <a:cubicBezTo>
                    <a:pt x="175" y="192"/>
                    <a:pt x="173" y="194"/>
                    <a:pt x="171" y="196"/>
                  </a:cubicBezTo>
                  <a:cubicBezTo>
                    <a:pt x="163" y="207"/>
                    <a:pt x="155" y="215"/>
                    <a:pt x="148" y="223"/>
                  </a:cubicBezTo>
                  <a:cubicBezTo>
                    <a:pt x="146" y="224"/>
                    <a:pt x="147" y="225"/>
                    <a:pt x="148" y="226"/>
                  </a:cubicBezTo>
                  <a:cubicBezTo>
                    <a:pt x="167" y="239"/>
                    <a:pt x="185" y="241"/>
                    <a:pt x="197" y="235"/>
                  </a:cubicBezTo>
                  <a:cubicBezTo>
                    <a:pt x="199" y="234"/>
                    <a:pt x="199" y="232"/>
                    <a:pt x="198" y="230"/>
                  </a:cubicBezTo>
                  <a:cubicBezTo>
                    <a:pt x="186" y="216"/>
                    <a:pt x="195" y="194"/>
                    <a:pt x="214" y="192"/>
                  </a:cubicBezTo>
                  <a:cubicBezTo>
                    <a:pt x="215" y="192"/>
                    <a:pt x="216" y="191"/>
                    <a:pt x="216" y="190"/>
                  </a:cubicBezTo>
                  <a:close/>
                  <a:moveTo>
                    <a:pt x="225" y="194"/>
                  </a:moveTo>
                  <a:cubicBezTo>
                    <a:pt x="233" y="198"/>
                    <a:pt x="239" y="206"/>
                    <a:pt x="239" y="215"/>
                  </a:cubicBezTo>
                  <a:cubicBezTo>
                    <a:pt x="239" y="229"/>
                    <a:pt x="227" y="240"/>
                    <a:pt x="213" y="238"/>
                  </a:cubicBezTo>
                  <a:cubicBezTo>
                    <a:pt x="212" y="238"/>
                    <a:pt x="212" y="238"/>
                    <a:pt x="211" y="239"/>
                  </a:cubicBezTo>
                  <a:cubicBezTo>
                    <a:pt x="196" y="254"/>
                    <a:pt x="171" y="253"/>
                    <a:pt x="142" y="230"/>
                  </a:cubicBezTo>
                  <a:cubicBezTo>
                    <a:pt x="141" y="229"/>
                    <a:pt x="140" y="229"/>
                    <a:pt x="139" y="230"/>
                  </a:cubicBezTo>
                  <a:cubicBezTo>
                    <a:pt x="96" y="265"/>
                    <a:pt x="59" y="250"/>
                    <a:pt x="57" y="203"/>
                  </a:cubicBezTo>
                  <a:cubicBezTo>
                    <a:pt x="57" y="202"/>
                    <a:pt x="57" y="201"/>
                    <a:pt x="56" y="201"/>
                  </a:cubicBezTo>
                  <a:cubicBezTo>
                    <a:pt x="44" y="197"/>
                    <a:pt x="38" y="186"/>
                    <a:pt x="40" y="174"/>
                  </a:cubicBezTo>
                  <a:cubicBezTo>
                    <a:pt x="40" y="173"/>
                    <a:pt x="40" y="172"/>
                    <a:pt x="39" y="172"/>
                  </a:cubicBezTo>
                  <a:cubicBezTo>
                    <a:pt x="0" y="147"/>
                    <a:pt x="6" y="108"/>
                    <a:pt x="57" y="88"/>
                  </a:cubicBezTo>
                  <a:cubicBezTo>
                    <a:pt x="58" y="88"/>
                    <a:pt x="59" y="87"/>
                    <a:pt x="59" y="86"/>
                  </a:cubicBezTo>
                  <a:cubicBezTo>
                    <a:pt x="49" y="24"/>
                    <a:pt x="90" y="0"/>
                    <a:pt x="139" y="39"/>
                  </a:cubicBezTo>
                  <a:cubicBezTo>
                    <a:pt x="140" y="40"/>
                    <a:pt x="141" y="40"/>
                    <a:pt x="142" y="39"/>
                  </a:cubicBezTo>
                  <a:cubicBezTo>
                    <a:pt x="151" y="32"/>
                    <a:pt x="160" y="27"/>
                    <a:pt x="169" y="24"/>
                  </a:cubicBezTo>
                  <a:cubicBezTo>
                    <a:pt x="170" y="23"/>
                    <a:pt x="170" y="23"/>
                    <a:pt x="170" y="22"/>
                  </a:cubicBezTo>
                  <a:cubicBezTo>
                    <a:pt x="173" y="12"/>
                    <a:pt x="182" y="4"/>
                    <a:pt x="193" y="4"/>
                  </a:cubicBezTo>
                  <a:cubicBezTo>
                    <a:pt x="209" y="4"/>
                    <a:pt x="219" y="19"/>
                    <a:pt x="215" y="34"/>
                  </a:cubicBezTo>
                  <a:cubicBezTo>
                    <a:pt x="215" y="34"/>
                    <a:pt x="215" y="35"/>
                    <a:pt x="215" y="36"/>
                  </a:cubicBezTo>
                  <a:cubicBezTo>
                    <a:pt x="222" y="47"/>
                    <a:pt x="225" y="64"/>
                    <a:pt x="222" y="85"/>
                  </a:cubicBezTo>
                  <a:cubicBezTo>
                    <a:pt x="222" y="87"/>
                    <a:pt x="223" y="88"/>
                    <a:pt x="224" y="88"/>
                  </a:cubicBezTo>
                  <a:cubicBezTo>
                    <a:pt x="282" y="111"/>
                    <a:pt x="282" y="158"/>
                    <a:pt x="224" y="181"/>
                  </a:cubicBezTo>
                  <a:cubicBezTo>
                    <a:pt x="223" y="182"/>
                    <a:pt x="222" y="183"/>
                    <a:pt x="222" y="184"/>
                  </a:cubicBezTo>
                  <a:cubicBezTo>
                    <a:pt x="223" y="187"/>
                    <a:pt x="223" y="189"/>
                    <a:pt x="223" y="192"/>
                  </a:cubicBezTo>
                  <a:cubicBezTo>
                    <a:pt x="223" y="193"/>
                    <a:pt x="224" y="194"/>
                    <a:pt x="225" y="194"/>
                  </a:cubicBezTo>
                  <a:close/>
                  <a:moveTo>
                    <a:pt x="66" y="154"/>
                  </a:moveTo>
                  <a:cubicBezTo>
                    <a:pt x="68" y="149"/>
                    <a:pt x="70" y="144"/>
                    <a:pt x="72" y="139"/>
                  </a:cubicBezTo>
                  <a:cubicBezTo>
                    <a:pt x="73" y="136"/>
                    <a:pt x="73" y="133"/>
                    <a:pt x="72" y="130"/>
                  </a:cubicBezTo>
                  <a:cubicBezTo>
                    <a:pt x="67" y="118"/>
                    <a:pt x="63" y="107"/>
                    <a:pt x="61" y="97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21" y="113"/>
                    <a:pt x="16" y="143"/>
                    <a:pt x="42" y="164"/>
                  </a:cubicBezTo>
                  <a:cubicBezTo>
                    <a:pt x="43" y="165"/>
                    <a:pt x="44" y="165"/>
                    <a:pt x="45" y="164"/>
                  </a:cubicBezTo>
                  <a:cubicBezTo>
                    <a:pt x="50" y="159"/>
                    <a:pt x="56" y="156"/>
                    <a:pt x="63" y="156"/>
                  </a:cubicBezTo>
                  <a:cubicBezTo>
                    <a:pt x="64" y="156"/>
                    <a:pt x="66" y="155"/>
                    <a:pt x="66" y="154"/>
                  </a:cubicBezTo>
                  <a:close/>
                  <a:moveTo>
                    <a:pt x="73" y="158"/>
                  </a:moveTo>
                  <a:cubicBezTo>
                    <a:pt x="81" y="163"/>
                    <a:pt x="86" y="172"/>
                    <a:pt x="85" y="182"/>
                  </a:cubicBezTo>
                  <a:cubicBezTo>
                    <a:pt x="85" y="183"/>
                    <a:pt x="86" y="184"/>
                    <a:pt x="87" y="184"/>
                  </a:cubicBezTo>
                  <a:cubicBezTo>
                    <a:pt x="90" y="185"/>
                    <a:pt x="94" y="186"/>
                    <a:pt x="98" y="186"/>
                  </a:cubicBezTo>
                  <a:cubicBezTo>
                    <a:pt x="100" y="187"/>
                    <a:pt x="101" y="184"/>
                    <a:pt x="100" y="183"/>
                  </a:cubicBezTo>
                  <a:cubicBezTo>
                    <a:pt x="92" y="171"/>
                    <a:pt x="85" y="158"/>
                    <a:pt x="79" y="146"/>
                  </a:cubicBezTo>
                  <a:cubicBezTo>
                    <a:pt x="78" y="144"/>
                    <a:pt x="75" y="144"/>
                    <a:pt x="74" y="146"/>
                  </a:cubicBezTo>
                  <a:cubicBezTo>
                    <a:pt x="73" y="149"/>
                    <a:pt x="72" y="152"/>
                    <a:pt x="71" y="155"/>
                  </a:cubicBezTo>
                  <a:cubicBezTo>
                    <a:pt x="71" y="156"/>
                    <a:pt x="71" y="158"/>
                    <a:pt x="73" y="158"/>
                  </a:cubicBezTo>
                  <a:close/>
                  <a:moveTo>
                    <a:pt x="82" y="190"/>
                  </a:moveTo>
                  <a:cubicBezTo>
                    <a:pt x="79" y="196"/>
                    <a:pt x="74" y="200"/>
                    <a:pt x="67" y="201"/>
                  </a:cubicBezTo>
                  <a:cubicBezTo>
                    <a:pt x="66" y="202"/>
                    <a:pt x="65" y="203"/>
                    <a:pt x="65" y="204"/>
                  </a:cubicBezTo>
                  <a:cubicBezTo>
                    <a:pt x="70" y="238"/>
                    <a:pt x="99" y="249"/>
                    <a:pt x="133" y="226"/>
                  </a:cubicBezTo>
                  <a:cubicBezTo>
                    <a:pt x="134" y="225"/>
                    <a:pt x="134" y="224"/>
                    <a:pt x="133" y="223"/>
                  </a:cubicBezTo>
                  <a:cubicBezTo>
                    <a:pt x="126" y="215"/>
                    <a:pt x="118" y="207"/>
                    <a:pt x="110" y="196"/>
                  </a:cubicBezTo>
                  <a:cubicBezTo>
                    <a:pt x="108" y="194"/>
                    <a:pt x="105" y="192"/>
                    <a:pt x="102" y="192"/>
                  </a:cubicBezTo>
                  <a:cubicBezTo>
                    <a:pt x="96" y="191"/>
                    <a:pt x="90" y="190"/>
                    <a:pt x="85" y="189"/>
                  </a:cubicBezTo>
                  <a:cubicBezTo>
                    <a:pt x="84" y="189"/>
                    <a:pt x="83" y="189"/>
                    <a:pt x="82" y="190"/>
                  </a:cubicBezTo>
                  <a:close/>
                  <a:moveTo>
                    <a:pt x="206" y="46"/>
                  </a:moveTo>
                  <a:cubicBezTo>
                    <a:pt x="194" y="54"/>
                    <a:pt x="176" y="49"/>
                    <a:pt x="171" y="35"/>
                  </a:cubicBezTo>
                  <a:cubicBezTo>
                    <a:pt x="171" y="33"/>
                    <a:pt x="169" y="33"/>
                    <a:pt x="168" y="33"/>
                  </a:cubicBezTo>
                  <a:cubicBezTo>
                    <a:pt x="162" y="35"/>
                    <a:pt x="155" y="38"/>
                    <a:pt x="148" y="43"/>
                  </a:cubicBezTo>
                  <a:cubicBezTo>
                    <a:pt x="147" y="44"/>
                    <a:pt x="146" y="46"/>
                    <a:pt x="148" y="47"/>
                  </a:cubicBezTo>
                  <a:cubicBezTo>
                    <a:pt x="155" y="54"/>
                    <a:pt x="163" y="63"/>
                    <a:pt x="171" y="73"/>
                  </a:cubicBezTo>
                  <a:cubicBezTo>
                    <a:pt x="173" y="76"/>
                    <a:pt x="175" y="77"/>
                    <a:pt x="178" y="77"/>
                  </a:cubicBezTo>
                  <a:cubicBezTo>
                    <a:pt x="191" y="79"/>
                    <a:pt x="202" y="81"/>
                    <a:pt x="212" y="84"/>
                  </a:cubicBezTo>
                  <a:cubicBezTo>
                    <a:pt x="214" y="85"/>
                    <a:pt x="216" y="84"/>
                    <a:pt x="216" y="82"/>
                  </a:cubicBezTo>
                  <a:cubicBezTo>
                    <a:pt x="217" y="67"/>
                    <a:pt x="214" y="55"/>
                    <a:pt x="209" y="46"/>
                  </a:cubicBezTo>
                  <a:cubicBezTo>
                    <a:pt x="209" y="45"/>
                    <a:pt x="207" y="45"/>
                    <a:pt x="206" y="46"/>
                  </a:cubicBezTo>
                  <a:close/>
                  <a:moveTo>
                    <a:pt x="133" y="43"/>
                  </a:moveTo>
                  <a:cubicBezTo>
                    <a:pt x="94" y="17"/>
                    <a:pt x="62" y="35"/>
                    <a:pt x="65" y="82"/>
                  </a:cubicBezTo>
                  <a:cubicBezTo>
                    <a:pt x="65" y="84"/>
                    <a:pt x="66" y="85"/>
                    <a:pt x="68" y="85"/>
                  </a:cubicBezTo>
                  <a:cubicBezTo>
                    <a:pt x="78" y="81"/>
                    <a:pt x="90" y="79"/>
                    <a:pt x="102" y="77"/>
                  </a:cubicBezTo>
                  <a:cubicBezTo>
                    <a:pt x="105" y="77"/>
                    <a:pt x="108" y="76"/>
                    <a:pt x="110" y="73"/>
                  </a:cubicBezTo>
                  <a:cubicBezTo>
                    <a:pt x="118" y="63"/>
                    <a:pt x="125" y="54"/>
                    <a:pt x="133" y="47"/>
                  </a:cubicBezTo>
                  <a:cubicBezTo>
                    <a:pt x="134" y="46"/>
                    <a:pt x="134" y="44"/>
                    <a:pt x="133" y="43"/>
                  </a:cubicBezTo>
                  <a:close/>
                  <a:moveTo>
                    <a:pt x="183" y="186"/>
                  </a:moveTo>
                  <a:cubicBezTo>
                    <a:pt x="195" y="184"/>
                    <a:pt x="205" y="182"/>
                    <a:pt x="213" y="178"/>
                  </a:cubicBezTo>
                  <a:cubicBezTo>
                    <a:pt x="214" y="178"/>
                    <a:pt x="215" y="177"/>
                    <a:pt x="215" y="176"/>
                  </a:cubicBezTo>
                  <a:cubicBezTo>
                    <a:pt x="213" y="167"/>
                    <a:pt x="210" y="157"/>
                    <a:pt x="206" y="146"/>
                  </a:cubicBezTo>
                  <a:cubicBezTo>
                    <a:pt x="206" y="144"/>
                    <a:pt x="203" y="144"/>
                    <a:pt x="202" y="146"/>
                  </a:cubicBezTo>
                  <a:cubicBezTo>
                    <a:pt x="196" y="158"/>
                    <a:pt x="189" y="171"/>
                    <a:pt x="181" y="183"/>
                  </a:cubicBezTo>
                  <a:cubicBezTo>
                    <a:pt x="180" y="184"/>
                    <a:pt x="181" y="187"/>
                    <a:pt x="183" y="186"/>
                  </a:cubicBezTo>
                  <a:close/>
                  <a:moveTo>
                    <a:pt x="79" y="124"/>
                  </a:moveTo>
                  <a:cubicBezTo>
                    <a:pt x="85" y="111"/>
                    <a:pt x="92" y="99"/>
                    <a:pt x="100" y="87"/>
                  </a:cubicBezTo>
                  <a:cubicBezTo>
                    <a:pt x="101" y="85"/>
                    <a:pt x="100" y="83"/>
                    <a:pt x="98" y="83"/>
                  </a:cubicBezTo>
                  <a:cubicBezTo>
                    <a:pt x="86" y="85"/>
                    <a:pt x="76" y="88"/>
                    <a:pt x="68" y="91"/>
                  </a:cubicBezTo>
                  <a:cubicBezTo>
                    <a:pt x="67" y="91"/>
                    <a:pt x="66" y="92"/>
                    <a:pt x="66" y="94"/>
                  </a:cubicBezTo>
                  <a:cubicBezTo>
                    <a:pt x="68" y="103"/>
                    <a:pt x="70" y="113"/>
                    <a:pt x="74" y="123"/>
                  </a:cubicBezTo>
                  <a:cubicBezTo>
                    <a:pt x="75" y="125"/>
                    <a:pt x="78" y="126"/>
                    <a:pt x="79" y="124"/>
                  </a:cubicBezTo>
                  <a:close/>
                  <a:moveTo>
                    <a:pt x="220" y="98"/>
                  </a:moveTo>
                  <a:cubicBezTo>
                    <a:pt x="218" y="108"/>
                    <a:pt x="214" y="119"/>
                    <a:pt x="209" y="130"/>
                  </a:cubicBezTo>
                  <a:cubicBezTo>
                    <a:pt x="208" y="133"/>
                    <a:pt x="208" y="136"/>
                    <a:pt x="209" y="139"/>
                  </a:cubicBezTo>
                  <a:cubicBezTo>
                    <a:pt x="214" y="151"/>
                    <a:pt x="218" y="162"/>
                    <a:pt x="220" y="172"/>
                  </a:cubicBezTo>
                  <a:cubicBezTo>
                    <a:pt x="220" y="174"/>
                    <a:pt x="222" y="175"/>
                    <a:pt x="223" y="174"/>
                  </a:cubicBezTo>
                  <a:cubicBezTo>
                    <a:pt x="266" y="153"/>
                    <a:pt x="266" y="117"/>
                    <a:pt x="224" y="96"/>
                  </a:cubicBezTo>
                  <a:cubicBezTo>
                    <a:pt x="222" y="95"/>
                    <a:pt x="220" y="96"/>
                    <a:pt x="220" y="98"/>
                  </a:cubicBezTo>
                  <a:close/>
                  <a:moveTo>
                    <a:pt x="166" y="188"/>
                  </a:moveTo>
                  <a:cubicBezTo>
                    <a:pt x="149" y="190"/>
                    <a:pt x="132" y="190"/>
                    <a:pt x="115" y="188"/>
                  </a:cubicBezTo>
                  <a:cubicBezTo>
                    <a:pt x="111" y="188"/>
                    <a:pt x="109" y="187"/>
                    <a:pt x="107" y="184"/>
                  </a:cubicBezTo>
                  <a:cubicBezTo>
                    <a:pt x="97" y="170"/>
                    <a:pt x="88" y="155"/>
                    <a:pt x="81" y="139"/>
                  </a:cubicBezTo>
                  <a:cubicBezTo>
                    <a:pt x="80" y="136"/>
                    <a:pt x="80" y="133"/>
                    <a:pt x="81" y="130"/>
                  </a:cubicBezTo>
                  <a:cubicBezTo>
                    <a:pt x="88" y="115"/>
                    <a:pt x="97" y="99"/>
                    <a:pt x="107" y="86"/>
                  </a:cubicBezTo>
                  <a:cubicBezTo>
                    <a:pt x="109" y="83"/>
                    <a:pt x="111" y="81"/>
                    <a:pt x="115" y="81"/>
                  </a:cubicBezTo>
                  <a:cubicBezTo>
                    <a:pt x="132" y="79"/>
                    <a:pt x="149" y="79"/>
                    <a:pt x="166" y="81"/>
                  </a:cubicBezTo>
                  <a:cubicBezTo>
                    <a:pt x="169" y="81"/>
                    <a:pt x="172" y="83"/>
                    <a:pt x="174" y="86"/>
                  </a:cubicBezTo>
                  <a:cubicBezTo>
                    <a:pt x="184" y="99"/>
                    <a:pt x="193" y="115"/>
                    <a:pt x="200" y="130"/>
                  </a:cubicBezTo>
                  <a:cubicBezTo>
                    <a:pt x="201" y="133"/>
                    <a:pt x="201" y="136"/>
                    <a:pt x="200" y="139"/>
                  </a:cubicBezTo>
                  <a:cubicBezTo>
                    <a:pt x="193" y="155"/>
                    <a:pt x="184" y="170"/>
                    <a:pt x="174" y="184"/>
                  </a:cubicBezTo>
                  <a:cubicBezTo>
                    <a:pt x="172" y="187"/>
                    <a:pt x="169" y="188"/>
                    <a:pt x="166" y="188"/>
                  </a:cubicBezTo>
                  <a:close/>
                  <a:moveTo>
                    <a:pt x="164" y="198"/>
                  </a:moveTo>
                  <a:cubicBezTo>
                    <a:pt x="156" y="206"/>
                    <a:pt x="149" y="214"/>
                    <a:pt x="142" y="220"/>
                  </a:cubicBezTo>
                  <a:cubicBezTo>
                    <a:pt x="141" y="220"/>
                    <a:pt x="140" y="220"/>
                    <a:pt x="139" y="220"/>
                  </a:cubicBezTo>
                  <a:cubicBezTo>
                    <a:pt x="132" y="214"/>
                    <a:pt x="125" y="206"/>
                    <a:pt x="117" y="197"/>
                  </a:cubicBezTo>
                  <a:cubicBezTo>
                    <a:pt x="116" y="196"/>
                    <a:pt x="117" y="193"/>
                    <a:pt x="119" y="194"/>
                  </a:cubicBezTo>
                  <a:cubicBezTo>
                    <a:pt x="133" y="195"/>
                    <a:pt x="148" y="195"/>
                    <a:pt x="162" y="194"/>
                  </a:cubicBezTo>
                  <a:cubicBezTo>
                    <a:pt x="164" y="194"/>
                    <a:pt x="165" y="196"/>
                    <a:pt x="164" y="198"/>
                  </a:cubicBezTo>
                  <a:close/>
                  <a:moveTo>
                    <a:pt x="215" y="94"/>
                  </a:moveTo>
                  <a:cubicBezTo>
                    <a:pt x="213" y="103"/>
                    <a:pt x="210" y="113"/>
                    <a:pt x="206" y="123"/>
                  </a:cubicBezTo>
                  <a:cubicBezTo>
                    <a:pt x="206" y="125"/>
                    <a:pt x="203" y="125"/>
                    <a:pt x="202" y="124"/>
                  </a:cubicBezTo>
                  <a:cubicBezTo>
                    <a:pt x="196" y="111"/>
                    <a:pt x="189" y="99"/>
                    <a:pt x="181" y="87"/>
                  </a:cubicBezTo>
                  <a:cubicBezTo>
                    <a:pt x="180" y="85"/>
                    <a:pt x="181" y="83"/>
                    <a:pt x="183" y="83"/>
                  </a:cubicBezTo>
                  <a:cubicBezTo>
                    <a:pt x="194" y="85"/>
                    <a:pt x="204" y="88"/>
                    <a:pt x="213" y="91"/>
                  </a:cubicBezTo>
                  <a:cubicBezTo>
                    <a:pt x="214" y="91"/>
                    <a:pt x="215" y="93"/>
                    <a:pt x="21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8569780" y="4455328"/>
            <a:ext cx="3141272" cy="1732434"/>
            <a:chOff x="8570894" y="4578037"/>
            <a:chExt cx="3141681" cy="1732033"/>
          </a:xfrm>
        </p:grpSpPr>
        <p:sp>
          <p:nvSpPr>
            <p:cNvPr id="129" name="矩形 128"/>
            <p:cNvSpPr/>
            <p:nvPr/>
          </p:nvSpPr>
          <p:spPr>
            <a:xfrm>
              <a:off x="8570894" y="4578037"/>
              <a:ext cx="3141681" cy="1732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763412" y="5545650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8803482" y="4798013"/>
              <a:ext cx="395287" cy="395287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任意多边形 132"/>
            <p:cNvSpPr/>
            <p:nvPr/>
          </p:nvSpPr>
          <p:spPr>
            <a:xfrm rot="20191287">
              <a:off x="9198769" y="4705082"/>
              <a:ext cx="157162" cy="157162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任意多边形 133"/>
            <p:cNvSpPr/>
            <p:nvPr/>
          </p:nvSpPr>
          <p:spPr>
            <a:xfrm rot="2072515">
              <a:off x="9241419" y="4896775"/>
              <a:ext cx="157162" cy="157162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2" name="文本框 151"/>
          <p:cNvSpPr txBox="1"/>
          <p:nvPr/>
        </p:nvSpPr>
        <p:spPr>
          <a:xfrm>
            <a:off x="448430" y="1194406"/>
            <a:ext cx="3208694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7705" y="1688872"/>
            <a:ext cx="10934297" cy="738835"/>
            <a:chOff x="757804" y="1688480"/>
            <a:chExt cx="10935720" cy="738664"/>
          </a:xfrm>
        </p:grpSpPr>
        <p:sp>
          <p:nvSpPr>
            <p:cNvPr id="151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1003868" y="1688480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4" name="文本框 153"/>
          <p:cNvSpPr txBox="1"/>
          <p:nvPr/>
        </p:nvSpPr>
        <p:spPr>
          <a:xfrm>
            <a:off x="448430" y="3894979"/>
            <a:ext cx="3208694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7705" y="2528689"/>
            <a:ext cx="10934297" cy="738835"/>
            <a:chOff x="757804" y="2528104"/>
            <a:chExt cx="10935720" cy="738664"/>
          </a:xfrm>
        </p:grpSpPr>
        <p:sp>
          <p:nvSpPr>
            <p:cNvPr id="155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003868" y="2528104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1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7" y="1267117"/>
            <a:ext cx="2089178" cy="1285530"/>
          </a:xfrm>
          <a:prstGeom prst="rect">
            <a:avLst/>
          </a:prstGeom>
          <a:ln>
            <a:noFill/>
          </a:ln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13" y="1262856"/>
            <a:ext cx="5116238" cy="3051693"/>
          </a:xfrm>
          <a:prstGeom prst="rect">
            <a:avLst/>
          </a:prstGeom>
        </p:spPr>
      </p:pic>
      <p:grpSp>
        <p:nvGrpSpPr>
          <p:cNvPr id="119" name="组合 118"/>
          <p:cNvGrpSpPr/>
          <p:nvPr/>
        </p:nvGrpSpPr>
        <p:grpSpPr>
          <a:xfrm>
            <a:off x="546029" y="2584149"/>
            <a:ext cx="2273314" cy="1730402"/>
            <a:chOff x="444500" y="2840725"/>
            <a:chExt cx="2273610" cy="1730001"/>
          </a:xfrm>
        </p:grpSpPr>
        <p:sp>
          <p:nvSpPr>
            <p:cNvPr id="120" name="矩形 119"/>
            <p:cNvSpPr/>
            <p:nvPr/>
          </p:nvSpPr>
          <p:spPr>
            <a:xfrm>
              <a:off x="444500" y="2840725"/>
              <a:ext cx="2093439" cy="17300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 flipH="1">
              <a:off x="628139" y="3200054"/>
              <a:ext cx="2089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705447" y="1262857"/>
            <a:ext cx="3889366" cy="1853042"/>
            <a:chOff x="2013649" y="1519739"/>
            <a:chExt cx="3889872" cy="1852613"/>
          </a:xfrm>
        </p:grpSpPr>
        <p:sp>
          <p:nvSpPr>
            <p:cNvPr id="123" name="矩形 122"/>
            <p:cNvSpPr/>
            <p:nvPr/>
          </p:nvSpPr>
          <p:spPr>
            <a:xfrm>
              <a:off x="2013649" y="1519739"/>
              <a:ext cx="3823612" cy="1852613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013649" y="1578284"/>
              <a:ext cx="3889872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2705447" y="3145711"/>
            <a:ext cx="3889366" cy="1168840"/>
            <a:chOff x="2013649" y="3402157"/>
            <a:chExt cx="3889872" cy="1168569"/>
          </a:xfrm>
        </p:grpSpPr>
        <p:sp>
          <p:nvSpPr>
            <p:cNvPr id="127" name="矩形 126"/>
            <p:cNvSpPr/>
            <p:nvPr/>
          </p:nvSpPr>
          <p:spPr>
            <a:xfrm>
              <a:off x="2013649" y="3402157"/>
              <a:ext cx="3823612" cy="116856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013649" y="3489405"/>
              <a:ext cx="38898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5042" y="5456748"/>
            <a:ext cx="10934297" cy="738835"/>
            <a:chOff x="505108" y="5455485"/>
            <a:chExt cx="10935720" cy="738664"/>
          </a:xfrm>
        </p:grpSpPr>
        <p:sp>
          <p:nvSpPr>
            <p:cNvPr id="136" name="Freeform 177"/>
            <p:cNvSpPr>
              <a:spLocks noEditPoints="1"/>
            </p:cNvSpPr>
            <p:nvPr/>
          </p:nvSpPr>
          <p:spPr bwMode="auto">
            <a:xfrm>
              <a:off x="505108" y="5586498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751172" y="5455485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042" y="4910829"/>
            <a:ext cx="11812280" cy="307848"/>
            <a:chOff x="505108" y="4909692"/>
            <a:chExt cx="11813818" cy="307777"/>
          </a:xfrm>
        </p:grpSpPr>
        <p:sp>
          <p:nvSpPr>
            <p:cNvPr id="130" name="文本框 129"/>
            <p:cNvSpPr txBox="1"/>
            <p:nvPr/>
          </p:nvSpPr>
          <p:spPr>
            <a:xfrm>
              <a:off x="751172" y="4909692"/>
              <a:ext cx="11567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设计团队坚持精益求精、拒绝平庸的做事精神帮助您实现美观。</a:t>
              </a:r>
              <a:endParaRPr kumimoji="1" lang="en-US" altLang="zh-CN" sz="1400" dirty="0">
                <a:solidFill>
                  <a:srgbClr val="005F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77"/>
            <p:cNvSpPr>
              <a:spLocks noEditPoints="1"/>
            </p:cNvSpPr>
            <p:nvPr/>
          </p:nvSpPr>
          <p:spPr bwMode="auto">
            <a:xfrm>
              <a:off x="505108" y="494313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02943" y="1161482"/>
            <a:ext cx="10908108" cy="92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003601" y="2314076"/>
            <a:ext cx="3035161" cy="3769030"/>
            <a:chOff x="1003732" y="2313539"/>
            <a:chExt cx="3035556" cy="3768157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003732" y="4807985"/>
              <a:ext cx="3035556" cy="1273711"/>
              <a:chOff x="500586" y="5099006"/>
              <a:chExt cx="3276449" cy="141704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500586" y="5099006"/>
                <a:ext cx="3276449" cy="1417040"/>
              </a:xfrm>
              <a:prstGeom prst="rect">
                <a:avLst/>
              </a:prstGeom>
              <a:solidFill>
                <a:srgbClr val="3677BC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5005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3677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3677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矩形 120"/>
            <p:cNvSpPr/>
            <p:nvPr/>
          </p:nvSpPr>
          <p:spPr>
            <a:xfrm>
              <a:off x="1003732" y="2313539"/>
              <a:ext cx="3035556" cy="2260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240341" y="2557739"/>
              <a:ext cx="21740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70"/>
            <p:cNvSpPr>
              <a:spLocks noEditPoints="1"/>
            </p:cNvSpPr>
            <p:nvPr/>
          </p:nvSpPr>
          <p:spPr bwMode="auto">
            <a:xfrm>
              <a:off x="2424331" y="3750016"/>
              <a:ext cx="1278579" cy="647615"/>
            </a:xfrm>
            <a:custGeom>
              <a:avLst/>
              <a:gdLst>
                <a:gd name="T0" fmla="*/ 137 w 147"/>
                <a:gd name="T1" fmla="*/ 22 h 73"/>
                <a:gd name="T2" fmla="*/ 134 w 147"/>
                <a:gd name="T3" fmla="*/ 30 h 73"/>
                <a:gd name="T4" fmla="*/ 121 w 147"/>
                <a:gd name="T5" fmla="*/ 41 h 73"/>
                <a:gd name="T6" fmla="*/ 109 w 147"/>
                <a:gd name="T7" fmla="*/ 30 h 73"/>
                <a:gd name="T8" fmla="*/ 107 w 147"/>
                <a:gd name="T9" fmla="*/ 22 h 73"/>
                <a:gd name="T10" fmla="*/ 110 w 147"/>
                <a:gd name="T11" fmla="*/ 9 h 73"/>
                <a:gd name="T12" fmla="*/ 36 w 147"/>
                <a:gd name="T13" fmla="*/ 35 h 73"/>
                <a:gd name="T14" fmla="*/ 25 w 147"/>
                <a:gd name="T15" fmla="*/ 44 h 73"/>
                <a:gd name="T16" fmla="*/ 13 w 147"/>
                <a:gd name="T17" fmla="*/ 10 h 73"/>
                <a:gd name="T18" fmla="*/ 36 w 147"/>
                <a:gd name="T19" fmla="*/ 35 h 73"/>
                <a:gd name="T20" fmla="*/ 76 w 147"/>
                <a:gd name="T21" fmla="*/ 51 h 73"/>
                <a:gd name="T22" fmla="*/ 69 w 147"/>
                <a:gd name="T23" fmla="*/ 67 h 73"/>
                <a:gd name="T24" fmla="*/ 72 w 147"/>
                <a:gd name="T25" fmla="*/ 47 h 73"/>
                <a:gd name="T26" fmla="*/ 73 w 147"/>
                <a:gd name="T27" fmla="*/ 6 h 73"/>
                <a:gd name="T28" fmla="*/ 88 w 147"/>
                <a:gd name="T29" fmla="*/ 10 h 73"/>
                <a:gd name="T30" fmla="*/ 74 w 147"/>
                <a:gd name="T31" fmla="*/ 2 h 73"/>
                <a:gd name="T32" fmla="*/ 56 w 147"/>
                <a:gd name="T33" fmla="*/ 20 h 73"/>
                <a:gd name="T34" fmla="*/ 56 w 147"/>
                <a:gd name="T35" fmla="*/ 27 h 73"/>
                <a:gd name="T36" fmla="*/ 73 w 147"/>
                <a:gd name="T37" fmla="*/ 45 h 73"/>
                <a:gd name="T38" fmla="*/ 83 w 147"/>
                <a:gd name="T39" fmla="*/ 40 h 73"/>
                <a:gd name="T40" fmla="*/ 92 w 147"/>
                <a:gd name="T41" fmla="*/ 22 h 73"/>
                <a:gd name="T42" fmla="*/ 91 w 147"/>
                <a:gd name="T43" fmla="*/ 20 h 73"/>
                <a:gd name="T44" fmla="*/ 62 w 147"/>
                <a:gd name="T45" fmla="*/ 18 h 73"/>
                <a:gd name="T46" fmla="*/ 77 w 147"/>
                <a:gd name="T47" fmla="*/ 19 h 73"/>
                <a:gd name="T48" fmla="*/ 79 w 147"/>
                <a:gd name="T49" fmla="*/ 19 h 73"/>
                <a:gd name="T50" fmla="*/ 85 w 147"/>
                <a:gd name="T51" fmla="*/ 18 h 73"/>
                <a:gd name="T52" fmla="*/ 88 w 147"/>
                <a:gd name="T53" fmla="*/ 23 h 73"/>
                <a:gd name="T54" fmla="*/ 86 w 147"/>
                <a:gd name="T55" fmla="*/ 28 h 73"/>
                <a:gd name="T56" fmla="*/ 74 w 147"/>
                <a:gd name="T57" fmla="*/ 42 h 73"/>
                <a:gd name="T58" fmla="*/ 61 w 147"/>
                <a:gd name="T59" fmla="*/ 28 h 73"/>
                <a:gd name="T60" fmla="*/ 59 w 147"/>
                <a:gd name="T61" fmla="*/ 23 h 73"/>
                <a:gd name="T62" fmla="*/ 52 w 147"/>
                <a:gd name="T63" fmla="*/ 46 h 73"/>
                <a:gd name="T64" fmla="*/ 43 w 147"/>
                <a:gd name="T65" fmla="*/ 73 h 73"/>
                <a:gd name="T66" fmla="*/ 104 w 147"/>
                <a:gd name="T67" fmla="*/ 73 h 73"/>
                <a:gd name="T68" fmla="*/ 96 w 147"/>
                <a:gd name="T69" fmla="*/ 45 h 73"/>
                <a:gd name="T70" fmla="*/ 86 w 147"/>
                <a:gd name="T71" fmla="*/ 45 h 73"/>
                <a:gd name="T72" fmla="*/ 99 w 147"/>
                <a:gd name="T73" fmla="*/ 58 h 73"/>
                <a:gd name="T74" fmla="*/ 48 w 147"/>
                <a:gd name="T75" fmla="*/ 59 h 73"/>
                <a:gd name="T76" fmla="*/ 61 w 147"/>
                <a:gd name="T77" fmla="*/ 45 h 73"/>
                <a:gd name="T78" fmla="*/ 36 w 147"/>
                <a:gd name="T79" fmla="*/ 45 h 73"/>
                <a:gd name="T80" fmla="*/ 1 w 147"/>
                <a:gd name="T81" fmla="*/ 65 h 73"/>
                <a:gd name="T82" fmla="*/ 32 w 147"/>
                <a:gd name="T83" fmla="*/ 59 h 73"/>
                <a:gd name="T84" fmla="*/ 34 w 147"/>
                <a:gd name="T85" fmla="*/ 23 h 73"/>
                <a:gd name="T86" fmla="*/ 16 w 147"/>
                <a:gd name="T87" fmla="*/ 32 h 73"/>
                <a:gd name="T88" fmla="*/ 35 w 147"/>
                <a:gd name="T89" fmla="*/ 31 h 73"/>
                <a:gd name="T90" fmla="*/ 125 w 147"/>
                <a:gd name="T91" fmla="*/ 43 h 73"/>
                <a:gd name="T92" fmla="*/ 125 w 147"/>
                <a:gd name="T93" fmla="*/ 56 h 73"/>
                <a:gd name="T94" fmla="*/ 146 w 147"/>
                <a:gd name="T95" fmla="*/ 64 h 73"/>
                <a:gd name="T96" fmla="*/ 104 w 147"/>
                <a:gd name="T97" fmla="*/ 43 h 73"/>
                <a:gd name="T98" fmla="*/ 121 w 147"/>
                <a:gd name="T99" fmla="*/ 46 h 73"/>
                <a:gd name="T100" fmla="*/ 125 w 147"/>
                <a:gd name="T101" fmla="*/ 43 h 73"/>
                <a:gd name="T102" fmla="*/ 113 w 147"/>
                <a:gd name="T103" fmla="*/ 19 h 73"/>
                <a:gd name="T104" fmla="*/ 110 w 147"/>
                <a:gd name="T105" fmla="*/ 24 h 73"/>
                <a:gd name="T106" fmla="*/ 110 w 147"/>
                <a:gd name="T107" fmla="*/ 27 h 73"/>
                <a:gd name="T108" fmla="*/ 112 w 147"/>
                <a:gd name="T109" fmla="*/ 29 h 73"/>
                <a:gd name="T110" fmla="*/ 121 w 147"/>
                <a:gd name="T111" fmla="*/ 38 h 73"/>
                <a:gd name="T112" fmla="*/ 132 w 147"/>
                <a:gd name="T113" fmla="*/ 29 h 73"/>
                <a:gd name="T114" fmla="*/ 134 w 147"/>
                <a:gd name="T115" fmla="*/ 27 h 73"/>
                <a:gd name="T116" fmla="*/ 134 w 147"/>
                <a:gd name="T117" fmla="*/ 24 h 73"/>
                <a:gd name="T118" fmla="*/ 131 w 147"/>
                <a:gd name="T119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" h="73">
                  <a:moveTo>
                    <a:pt x="136" y="22"/>
                  </a:moveTo>
                  <a:cubicBezTo>
                    <a:pt x="136" y="22"/>
                    <a:pt x="136" y="22"/>
                    <a:pt x="136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5"/>
                    <a:pt x="137" y="27"/>
                    <a:pt x="136" y="28"/>
                  </a:cubicBezTo>
                  <a:cubicBezTo>
                    <a:pt x="136" y="29"/>
                    <a:pt x="135" y="30"/>
                    <a:pt x="134" y="30"/>
                  </a:cubicBezTo>
                  <a:cubicBezTo>
                    <a:pt x="134" y="32"/>
                    <a:pt x="133" y="34"/>
                    <a:pt x="132" y="36"/>
                  </a:cubicBezTo>
                  <a:cubicBezTo>
                    <a:pt x="131" y="38"/>
                    <a:pt x="129" y="39"/>
                    <a:pt x="127" y="40"/>
                  </a:cubicBezTo>
                  <a:cubicBezTo>
                    <a:pt x="126" y="40"/>
                    <a:pt x="124" y="41"/>
                    <a:pt x="121" y="41"/>
                  </a:cubicBezTo>
                  <a:cubicBezTo>
                    <a:pt x="119" y="41"/>
                    <a:pt x="117" y="40"/>
                    <a:pt x="116" y="40"/>
                  </a:cubicBezTo>
                  <a:cubicBezTo>
                    <a:pt x="114" y="39"/>
                    <a:pt x="113" y="38"/>
                    <a:pt x="111" y="36"/>
                  </a:cubicBezTo>
                  <a:cubicBezTo>
                    <a:pt x="111" y="34"/>
                    <a:pt x="110" y="32"/>
                    <a:pt x="109" y="30"/>
                  </a:cubicBezTo>
                  <a:cubicBezTo>
                    <a:pt x="108" y="30"/>
                    <a:pt x="108" y="29"/>
                    <a:pt x="107" y="28"/>
                  </a:cubicBezTo>
                  <a:cubicBezTo>
                    <a:pt x="107" y="27"/>
                    <a:pt x="107" y="25"/>
                    <a:pt x="107" y="23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8" y="22"/>
                  </a:cubicBezTo>
                  <a:cubicBezTo>
                    <a:pt x="107" y="14"/>
                    <a:pt x="107" y="12"/>
                    <a:pt x="110" y="9"/>
                  </a:cubicBezTo>
                  <a:cubicBezTo>
                    <a:pt x="115" y="4"/>
                    <a:pt x="128" y="4"/>
                    <a:pt x="133" y="8"/>
                  </a:cubicBezTo>
                  <a:cubicBezTo>
                    <a:pt x="137" y="12"/>
                    <a:pt x="137" y="16"/>
                    <a:pt x="136" y="22"/>
                  </a:cubicBezTo>
                  <a:close/>
                  <a:moveTo>
                    <a:pt x="36" y="35"/>
                  </a:moveTo>
                  <a:cubicBezTo>
                    <a:pt x="34" y="39"/>
                    <a:pt x="31" y="42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19" y="43"/>
                    <a:pt x="15" y="39"/>
                    <a:pt x="14" y="35"/>
                  </a:cubicBezTo>
                  <a:cubicBezTo>
                    <a:pt x="13" y="35"/>
                    <a:pt x="10" y="35"/>
                    <a:pt x="9" y="35"/>
                  </a:cubicBezTo>
                  <a:cubicBezTo>
                    <a:pt x="7" y="26"/>
                    <a:pt x="9" y="13"/>
                    <a:pt x="13" y="10"/>
                  </a:cubicBezTo>
                  <a:cubicBezTo>
                    <a:pt x="18" y="6"/>
                    <a:pt x="31" y="6"/>
                    <a:pt x="36" y="10"/>
                  </a:cubicBezTo>
                  <a:cubicBezTo>
                    <a:pt x="40" y="13"/>
                    <a:pt x="43" y="27"/>
                    <a:pt x="41" y="34"/>
                  </a:cubicBezTo>
                  <a:cubicBezTo>
                    <a:pt x="41" y="35"/>
                    <a:pt x="37" y="35"/>
                    <a:pt x="36" y="35"/>
                  </a:cubicBezTo>
                  <a:close/>
                  <a:moveTo>
                    <a:pt x="77" y="47"/>
                  </a:moveTo>
                  <a:cubicBezTo>
                    <a:pt x="77" y="49"/>
                    <a:pt x="77" y="49"/>
                    <a:pt x="77" y="49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7"/>
                    <a:pt x="75" y="47"/>
                    <a:pt x="77" y="47"/>
                  </a:cubicBezTo>
                  <a:close/>
                  <a:moveTo>
                    <a:pt x="64" y="4"/>
                  </a:moveTo>
                  <a:cubicBezTo>
                    <a:pt x="67" y="4"/>
                    <a:pt x="72" y="3"/>
                    <a:pt x="73" y="6"/>
                  </a:cubicBezTo>
                  <a:cubicBezTo>
                    <a:pt x="70" y="5"/>
                    <a:pt x="67" y="5"/>
                    <a:pt x="64" y="4"/>
                  </a:cubicBezTo>
                  <a:close/>
                  <a:moveTo>
                    <a:pt x="77" y="6"/>
                  </a:moveTo>
                  <a:cubicBezTo>
                    <a:pt x="81" y="4"/>
                    <a:pt x="87" y="4"/>
                    <a:pt x="88" y="10"/>
                  </a:cubicBezTo>
                  <a:cubicBezTo>
                    <a:pt x="87" y="8"/>
                    <a:pt x="82" y="5"/>
                    <a:pt x="77" y="6"/>
                  </a:cubicBezTo>
                  <a:close/>
                  <a:moveTo>
                    <a:pt x="91" y="20"/>
                  </a:moveTo>
                  <a:cubicBezTo>
                    <a:pt x="92" y="7"/>
                    <a:pt x="90" y="0"/>
                    <a:pt x="74" y="2"/>
                  </a:cubicBezTo>
                  <a:cubicBezTo>
                    <a:pt x="69" y="3"/>
                    <a:pt x="63" y="1"/>
                    <a:pt x="60" y="3"/>
                  </a:cubicBezTo>
                  <a:cubicBezTo>
                    <a:pt x="56" y="7"/>
                    <a:pt x="56" y="13"/>
                    <a:pt x="57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4"/>
                    <a:pt x="56" y="26"/>
                    <a:pt x="56" y="27"/>
                  </a:cubicBezTo>
                  <a:cubicBezTo>
                    <a:pt x="57" y="29"/>
                    <a:pt x="58" y="30"/>
                    <a:pt x="59" y="30"/>
                  </a:cubicBezTo>
                  <a:cubicBezTo>
                    <a:pt x="60" y="35"/>
                    <a:pt x="62" y="38"/>
                    <a:pt x="64" y="41"/>
                  </a:cubicBezTo>
                  <a:cubicBezTo>
                    <a:pt x="67" y="43"/>
                    <a:pt x="70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8" y="44"/>
                    <a:pt x="81" y="43"/>
                    <a:pt x="83" y="40"/>
                  </a:cubicBezTo>
                  <a:cubicBezTo>
                    <a:pt x="86" y="38"/>
                    <a:pt x="87" y="35"/>
                    <a:pt x="89" y="30"/>
                  </a:cubicBezTo>
                  <a:cubicBezTo>
                    <a:pt x="90" y="30"/>
                    <a:pt x="90" y="29"/>
                    <a:pt x="91" y="27"/>
                  </a:cubicBezTo>
                  <a:cubicBezTo>
                    <a:pt x="92" y="26"/>
                    <a:pt x="92" y="24"/>
                    <a:pt x="92" y="22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lose/>
                  <a:moveTo>
                    <a:pt x="59" y="23"/>
                  </a:moveTo>
                  <a:cubicBezTo>
                    <a:pt x="60" y="23"/>
                    <a:pt x="61" y="23"/>
                    <a:pt x="61" y="23"/>
                  </a:cubicBezTo>
                  <a:cubicBezTo>
                    <a:pt x="61" y="22"/>
                    <a:pt x="62" y="20"/>
                    <a:pt x="62" y="18"/>
                  </a:cubicBezTo>
                  <a:cubicBezTo>
                    <a:pt x="66" y="21"/>
                    <a:pt x="72" y="21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8"/>
                    <a:pt x="84" y="19"/>
                    <a:pt x="85" y="18"/>
                  </a:cubicBezTo>
                  <a:cubicBezTo>
                    <a:pt x="85" y="20"/>
                    <a:pt x="86" y="21"/>
                    <a:pt x="86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3"/>
                    <a:pt x="88" y="23"/>
                    <a:pt x="88" y="23"/>
                  </a:cubicBezTo>
                  <a:cubicBezTo>
                    <a:pt x="88" y="24"/>
                    <a:pt x="88" y="25"/>
                    <a:pt x="88" y="26"/>
                  </a:cubicBezTo>
                  <a:cubicBezTo>
                    <a:pt x="88" y="27"/>
                    <a:pt x="87" y="27"/>
                    <a:pt x="87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4" y="33"/>
                    <a:pt x="83" y="36"/>
                    <a:pt x="81" y="38"/>
                  </a:cubicBezTo>
                  <a:cubicBezTo>
                    <a:pt x="79" y="40"/>
                    <a:pt x="77" y="41"/>
                    <a:pt x="74" y="42"/>
                  </a:cubicBezTo>
                  <a:cubicBezTo>
                    <a:pt x="71" y="41"/>
                    <a:pt x="69" y="40"/>
                    <a:pt x="67" y="38"/>
                  </a:cubicBezTo>
                  <a:cubicBezTo>
                    <a:pt x="65" y="36"/>
                    <a:pt x="63" y="33"/>
                    <a:pt x="62" y="29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5"/>
                    <a:pt x="59" y="24"/>
                    <a:pt x="59" y="23"/>
                  </a:cubicBezTo>
                  <a:close/>
                  <a:moveTo>
                    <a:pt x="53" y="45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8" y="49"/>
                    <a:pt x="46" y="54"/>
                    <a:pt x="45" y="59"/>
                  </a:cubicBezTo>
                  <a:cubicBezTo>
                    <a:pt x="43" y="63"/>
                    <a:pt x="43" y="68"/>
                    <a:pt x="43" y="72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5" y="68"/>
                    <a:pt x="104" y="62"/>
                    <a:pt x="103" y="57"/>
                  </a:cubicBezTo>
                  <a:cubicBezTo>
                    <a:pt x="101" y="52"/>
                    <a:pt x="99" y="48"/>
                    <a:pt x="96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6" y="51"/>
                    <a:pt x="98" y="54"/>
                    <a:pt x="99" y="58"/>
                  </a:cubicBezTo>
                  <a:cubicBezTo>
                    <a:pt x="100" y="62"/>
                    <a:pt x="101" y="66"/>
                    <a:pt x="101" y="70"/>
                  </a:cubicBezTo>
                  <a:cubicBezTo>
                    <a:pt x="56" y="70"/>
                    <a:pt x="92" y="70"/>
                    <a:pt x="47" y="70"/>
                  </a:cubicBezTo>
                  <a:cubicBezTo>
                    <a:pt x="47" y="67"/>
                    <a:pt x="47" y="63"/>
                    <a:pt x="48" y="59"/>
                  </a:cubicBezTo>
                  <a:cubicBezTo>
                    <a:pt x="49" y="55"/>
                    <a:pt x="51" y="52"/>
                    <a:pt x="54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  <a:moveTo>
                    <a:pt x="35" y="45"/>
                  </a:moveTo>
                  <a:cubicBezTo>
                    <a:pt x="35" y="45"/>
                    <a:pt x="36" y="45"/>
                    <a:pt x="36" y="45"/>
                  </a:cubicBezTo>
                  <a:cubicBezTo>
                    <a:pt x="39" y="46"/>
                    <a:pt x="42" y="48"/>
                    <a:pt x="44" y="51"/>
                  </a:cubicBezTo>
                  <a:cubicBezTo>
                    <a:pt x="42" y="55"/>
                    <a:pt x="41" y="60"/>
                    <a:pt x="4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59"/>
                    <a:pt x="2" y="49"/>
                    <a:pt x="14" y="4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3" y="60"/>
                    <a:pt x="27" y="59"/>
                    <a:pt x="32" y="59"/>
                  </a:cubicBezTo>
                  <a:cubicBezTo>
                    <a:pt x="33" y="54"/>
                    <a:pt x="34" y="50"/>
                    <a:pt x="36" y="45"/>
                  </a:cubicBezTo>
                  <a:cubicBezTo>
                    <a:pt x="35" y="45"/>
                    <a:pt x="35" y="45"/>
                    <a:pt x="35" y="45"/>
                  </a:cubicBezTo>
                  <a:close/>
                  <a:moveTo>
                    <a:pt x="34" y="23"/>
                  </a:moveTo>
                  <a:cubicBezTo>
                    <a:pt x="30" y="24"/>
                    <a:pt x="23" y="24"/>
                    <a:pt x="16" y="23"/>
                  </a:cubicBezTo>
                  <a:cubicBezTo>
                    <a:pt x="16" y="24"/>
                    <a:pt x="16" y="25"/>
                    <a:pt x="16" y="27"/>
                  </a:cubicBezTo>
                  <a:cubicBezTo>
                    <a:pt x="15" y="29"/>
                    <a:pt x="16" y="31"/>
                    <a:pt x="16" y="32"/>
                  </a:cubicBezTo>
                  <a:cubicBezTo>
                    <a:pt x="17" y="36"/>
                    <a:pt x="20" y="40"/>
                    <a:pt x="25" y="41"/>
                  </a:cubicBezTo>
                  <a:cubicBezTo>
                    <a:pt x="31" y="39"/>
                    <a:pt x="34" y="35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29"/>
                    <a:pt x="35" y="27"/>
                    <a:pt x="35" y="25"/>
                  </a:cubicBezTo>
                  <a:cubicBezTo>
                    <a:pt x="35" y="24"/>
                    <a:pt x="34" y="24"/>
                    <a:pt x="34" y="23"/>
                  </a:cubicBezTo>
                  <a:close/>
                  <a:moveTo>
                    <a:pt x="125" y="43"/>
                  </a:moveTo>
                  <a:cubicBezTo>
                    <a:pt x="125" y="45"/>
                    <a:pt x="125" y="45"/>
                    <a:pt x="125" y="45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4" y="47"/>
                    <a:pt x="147" y="57"/>
                    <a:pt x="146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7" y="58"/>
                    <a:pt x="105" y="51"/>
                    <a:pt x="101" y="47"/>
                  </a:cubicBezTo>
                  <a:cubicBezTo>
                    <a:pt x="102" y="46"/>
                    <a:pt x="103" y="44"/>
                    <a:pt x="104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2" y="43"/>
                    <a:pt x="123" y="43"/>
                    <a:pt x="125" y="43"/>
                  </a:cubicBezTo>
                  <a:close/>
                  <a:moveTo>
                    <a:pt x="131" y="19"/>
                  </a:moveTo>
                  <a:cubicBezTo>
                    <a:pt x="128" y="20"/>
                    <a:pt x="122" y="20"/>
                    <a:pt x="118" y="18"/>
                  </a:cubicBezTo>
                  <a:cubicBezTo>
                    <a:pt x="117" y="17"/>
                    <a:pt x="115" y="19"/>
                    <a:pt x="113" y="19"/>
                  </a:cubicBezTo>
                  <a:cubicBezTo>
                    <a:pt x="112" y="20"/>
                    <a:pt x="112" y="21"/>
                    <a:pt x="111" y="23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6"/>
                    <a:pt x="110" y="27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1"/>
                    <a:pt x="113" y="33"/>
                    <a:pt x="114" y="34"/>
                  </a:cubicBezTo>
                  <a:cubicBezTo>
                    <a:pt x="114" y="36"/>
                    <a:pt x="115" y="37"/>
                    <a:pt x="117" y="38"/>
                  </a:cubicBezTo>
                  <a:cubicBezTo>
                    <a:pt x="117" y="38"/>
                    <a:pt x="119" y="38"/>
                    <a:pt x="121" y="38"/>
                  </a:cubicBezTo>
                  <a:cubicBezTo>
                    <a:pt x="123" y="38"/>
                    <a:pt x="126" y="38"/>
                    <a:pt x="126" y="38"/>
                  </a:cubicBezTo>
                  <a:cubicBezTo>
                    <a:pt x="128" y="37"/>
                    <a:pt x="129" y="36"/>
                    <a:pt x="130" y="35"/>
                  </a:cubicBezTo>
                  <a:cubicBezTo>
                    <a:pt x="131" y="33"/>
                    <a:pt x="131" y="31"/>
                    <a:pt x="132" y="29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4" y="27"/>
                    <a:pt x="134" y="27"/>
                  </a:cubicBezTo>
                  <a:cubicBezTo>
                    <a:pt x="134" y="26"/>
                    <a:pt x="134" y="25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1"/>
                    <a:pt x="132" y="20"/>
                    <a:pt x="131" y="19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003732" y="5106477"/>
              <a:ext cx="3035556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577627" y="2314074"/>
            <a:ext cx="3035161" cy="3769031"/>
            <a:chOff x="4578222" y="2313539"/>
            <a:chExt cx="3035556" cy="37681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578222" y="4807986"/>
              <a:ext cx="3035556" cy="1273711"/>
              <a:chOff x="4259786" y="5099007"/>
              <a:chExt cx="3276449" cy="1417040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4259786" y="5099007"/>
                <a:ext cx="3276449" cy="1417040"/>
              </a:xfrm>
              <a:prstGeom prst="rect">
                <a:avLst/>
              </a:prstGeom>
              <a:solidFill>
                <a:srgbClr val="FFC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42597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37" name="直接连接符 136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矩形 130"/>
            <p:cNvSpPr/>
            <p:nvPr/>
          </p:nvSpPr>
          <p:spPr>
            <a:xfrm>
              <a:off x="4578222" y="2313539"/>
              <a:ext cx="3035556" cy="2260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4814830" y="2557739"/>
              <a:ext cx="1937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578222" y="4915912"/>
              <a:ext cx="303555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13"/>
            <p:cNvSpPr>
              <a:spLocks noEditPoints="1"/>
            </p:cNvSpPr>
            <p:nvPr/>
          </p:nvSpPr>
          <p:spPr bwMode="auto">
            <a:xfrm>
              <a:off x="6547298" y="3680427"/>
              <a:ext cx="745114" cy="738278"/>
            </a:xfrm>
            <a:custGeom>
              <a:avLst/>
              <a:gdLst>
                <a:gd name="T0" fmla="*/ 0 w 92"/>
                <a:gd name="T1" fmla="*/ 46 h 91"/>
                <a:gd name="T2" fmla="*/ 92 w 92"/>
                <a:gd name="T3" fmla="*/ 46 h 91"/>
                <a:gd name="T4" fmla="*/ 38 w 92"/>
                <a:gd name="T5" fmla="*/ 87 h 91"/>
                <a:gd name="T6" fmla="*/ 44 w 92"/>
                <a:gd name="T7" fmla="*/ 70 h 91"/>
                <a:gd name="T8" fmla="*/ 38 w 92"/>
                <a:gd name="T9" fmla="*/ 87 h 91"/>
                <a:gd name="T10" fmla="*/ 21 w 92"/>
                <a:gd name="T11" fmla="*/ 47 h 91"/>
                <a:gd name="T12" fmla="*/ 9 w 92"/>
                <a:gd name="T13" fmla="*/ 66 h 91"/>
                <a:gd name="T14" fmla="*/ 48 w 92"/>
                <a:gd name="T15" fmla="*/ 22 h 91"/>
                <a:gd name="T16" fmla="*/ 53 w 92"/>
                <a:gd name="T17" fmla="*/ 4 h 91"/>
                <a:gd name="T18" fmla="*/ 48 w 92"/>
                <a:gd name="T19" fmla="*/ 22 h 91"/>
                <a:gd name="T20" fmla="*/ 67 w 92"/>
                <a:gd name="T21" fmla="*/ 44 h 91"/>
                <a:gd name="T22" fmla="*/ 48 w 92"/>
                <a:gd name="T23" fmla="*/ 25 h 91"/>
                <a:gd name="T24" fmla="*/ 44 w 92"/>
                <a:gd name="T25" fmla="*/ 22 h 91"/>
                <a:gd name="T26" fmla="*/ 38 w 92"/>
                <a:gd name="T27" fmla="*/ 4 h 91"/>
                <a:gd name="T28" fmla="*/ 44 w 92"/>
                <a:gd name="T29" fmla="*/ 22 h 91"/>
                <a:gd name="T30" fmla="*/ 44 w 92"/>
                <a:gd name="T31" fmla="*/ 44 h 91"/>
                <a:gd name="T32" fmla="*/ 27 w 92"/>
                <a:gd name="T33" fmla="*/ 25 h 91"/>
                <a:gd name="T34" fmla="*/ 21 w 92"/>
                <a:gd name="T35" fmla="*/ 44 h 91"/>
                <a:gd name="T36" fmla="*/ 9 w 92"/>
                <a:gd name="T37" fmla="*/ 25 h 91"/>
                <a:gd name="T38" fmla="*/ 21 w 92"/>
                <a:gd name="T39" fmla="*/ 44 h 91"/>
                <a:gd name="T40" fmla="*/ 44 w 92"/>
                <a:gd name="T41" fmla="*/ 47 h 91"/>
                <a:gd name="T42" fmla="*/ 27 w 92"/>
                <a:gd name="T43" fmla="*/ 66 h 91"/>
                <a:gd name="T44" fmla="*/ 48 w 92"/>
                <a:gd name="T45" fmla="*/ 70 h 91"/>
                <a:gd name="T46" fmla="*/ 53 w 92"/>
                <a:gd name="T47" fmla="*/ 88 h 91"/>
                <a:gd name="T48" fmla="*/ 48 w 92"/>
                <a:gd name="T49" fmla="*/ 70 h 91"/>
                <a:gd name="T50" fmla="*/ 48 w 92"/>
                <a:gd name="T51" fmla="*/ 47 h 91"/>
                <a:gd name="T52" fmla="*/ 64 w 92"/>
                <a:gd name="T53" fmla="*/ 66 h 91"/>
                <a:gd name="T54" fmla="*/ 70 w 92"/>
                <a:gd name="T55" fmla="*/ 47 h 91"/>
                <a:gd name="T56" fmla="*/ 83 w 92"/>
                <a:gd name="T57" fmla="*/ 67 h 91"/>
                <a:gd name="T58" fmla="*/ 67 w 92"/>
                <a:gd name="T59" fmla="*/ 66 h 91"/>
                <a:gd name="T60" fmla="*/ 70 w 92"/>
                <a:gd name="T61" fmla="*/ 44 h 91"/>
                <a:gd name="T62" fmla="*/ 83 w 92"/>
                <a:gd name="T63" fmla="*/ 25 h 91"/>
                <a:gd name="T64" fmla="*/ 70 w 92"/>
                <a:gd name="T65" fmla="*/ 44 h 91"/>
                <a:gd name="T66" fmla="*/ 66 w 92"/>
                <a:gd name="T67" fmla="*/ 22 h 91"/>
                <a:gd name="T68" fmla="*/ 76 w 92"/>
                <a:gd name="T69" fmla="*/ 16 h 91"/>
                <a:gd name="T70" fmla="*/ 16 w 92"/>
                <a:gd name="T71" fmla="*/ 16 h 91"/>
                <a:gd name="T72" fmla="*/ 25 w 92"/>
                <a:gd name="T73" fmla="*/ 22 h 91"/>
                <a:gd name="T74" fmla="*/ 16 w 92"/>
                <a:gd name="T75" fmla="*/ 16 h 91"/>
                <a:gd name="T76" fmla="*/ 25 w 92"/>
                <a:gd name="T77" fmla="*/ 70 h 91"/>
                <a:gd name="T78" fmla="*/ 16 w 92"/>
                <a:gd name="T79" fmla="*/ 76 h 91"/>
                <a:gd name="T80" fmla="*/ 76 w 92"/>
                <a:gd name="T81" fmla="*/ 76 h 91"/>
                <a:gd name="T82" fmla="*/ 66 w 92"/>
                <a:gd name="T83" fmla="*/ 70 h 91"/>
                <a:gd name="T84" fmla="*/ 76 w 92"/>
                <a:gd name="T8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" h="91">
                  <a:moveTo>
                    <a:pt x="46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1"/>
                    <a:pt x="46" y="91"/>
                  </a:cubicBezTo>
                  <a:cubicBezTo>
                    <a:pt x="71" y="91"/>
                    <a:pt x="92" y="71"/>
                    <a:pt x="92" y="46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38" y="87"/>
                  </a:moveTo>
                  <a:cubicBezTo>
                    <a:pt x="34" y="82"/>
                    <a:pt x="31" y="76"/>
                    <a:pt x="28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2" y="88"/>
                    <a:pt x="40" y="88"/>
                    <a:pt x="38" y="87"/>
                  </a:cubicBezTo>
                  <a:close/>
                  <a:moveTo>
                    <a:pt x="3" y="47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54"/>
                    <a:pt x="22" y="60"/>
                    <a:pt x="24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1"/>
                    <a:pt x="4" y="54"/>
                    <a:pt x="3" y="47"/>
                  </a:cubicBezTo>
                  <a:close/>
                  <a:moveTo>
                    <a:pt x="48" y="22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51" y="3"/>
                    <a:pt x="53" y="4"/>
                  </a:cubicBezTo>
                  <a:cubicBezTo>
                    <a:pt x="57" y="9"/>
                    <a:pt x="60" y="15"/>
                    <a:pt x="63" y="22"/>
                  </a:cubicBezTo>
                  <a:lnTo>
                    <a:pt x="48" y="22"/>
                  </a:lnTo>
                  <a:close/>
                  <a:moveTo>
                    <a:pt x="64" y="25"/>
                  </a:moveTo>
                  <a:cubicBezTo>
                    <a:pt x="66" y="31"/>
                    <a:pt x="67" y="37"/>
                    <a:pt x="67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25"/>
                    <a:pt x="48" y="25"/>
                    <a:pt x="48" y="25"/>
                  </a:cubicBezTo>
                  <a:lnTo>
                    <a:pt x="64" y="25"/>
                  </a:lnTo>
                  <a:close/>
                  <a:moveTo>
                    <a:pt x="44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1" y="15"/>
                    <a:pt x="34" y="9"/>
                    <a:pt x="38" y="4"/>
                  </a:cubicBezTo>
                  <a:cubicBezTo>
                    <a:pt x="40" y="3"/>
                    <a:pt x="42" y="3"/>
                    <a:pt x="44" y="3"/>
                  </a:cubicBezTo>
                  <a:lnTo>
                    <a:pt x="44" y="22"/>
                  </a:lnTo>
                  <a:close/>
                  <a:moveTo>
                    <a:pt x="44" y="2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7"/>
                    <a:pt x="25" y="31"/>
                    <a:pt x="27" y="25"/>
                  </a:cubicBezTo>
                  <a:lnTo>
                    <a:pt x="44" y="25"/>
                  </a:lnTo>
                  <a:close/>
                  <a:moveTo>
                    <a:pt x="21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4" y="37"/>
                    <a:pt x="6" y="31"/>
                    <a:pt x="9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31"/>
                    <a:pt x="21" y="37"/>
                    <a:pt x="21" y="44"/>
                  </a:cubicBezTo>
                  <a:close/>
                  <a:moveTo>
                    <a:pt x="24" y="47"/>
                  </a:moveTo>
                  <a:cubicBezTo>
                    <a:pt x="44" y="47"/>
                    <a:pt x="44" y="47"/>
                    <a:pt x="44" y="4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5" y="60"/>
                    <a:pt x="24" y="54"/>
                    <a:pt x="24" y="47"/>
                  </a:cubicBezTo>
                  <a:close/>
                  <a:moveTo>
                    <a:pt x="48" y="70"/>
                  </a:moveTo>
                  <a:cubicBezTo>
                    <a:pt x="63" y="70"/>
                    <a:pt x="63" y="70"/>
                    <a:pt x="63" y="70"/>
                  </a:cubicBezTo>
                  <a:cubicBezTo>
                    <a:pt x="60" y="76"/>
                    <a:pt x="57" y="82"/>
                    <a:pt x="53" y="88"/>
                  </a:cubicBezTo>
                  <a:cubicBezTo>
                    <a:pt x="51" y="88"/>
                    <a:pt x="49" y="88"/>
                    <a:pt x="48" y="88"/>
                  </a:cubicBezTo>
                  <a:lnTo>
                    <a:pt x="48" y="70"/>
                  </a:lnTo>
                  <a:close/>
                  <a:moveTo>
                    <a:pt x="48" y="66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54"/>
                    <a:pt x="66" y="60"/>
                    <a:pt x="64" y="66"/>
                  </a:cubicBezTo>
                  <a:lnTo>
                    <a:pt x="48" y="66"/>
                  </a:lnTo>
                  <a:close/>
                  <a:moveTo>
                    <a:pt x="70" y="47"/>
                  </a:moveTo>
                  <a:cubicBezTo>
                    <a:pt x="89" y="47"/>
                    <a:pt x="89" y="47"/>
                    <a:pt x="89" y="47"/>
                  </a:cubicBezTo>
                  <a:cubicBezTo>
                    <a:pt x="88" y="54"/>
                    <a:pt x="86" y="61"/>
                    <a:pt x="83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9" y="60"/>
                    <a:pt x="70" y="54"/>
                    <a:pt x="70" y="47"/>
                  </a:cubicBezTo>
                  <a:close/>
                  <a:moveTo>
                    <a:pt x="70" y="44"/>
                  </a:moveTo>
                  <a:cubicBezTo>
                    <a:pt x="70" y="37"/>
                    <a:pt x="69" y="31"/>
                    <a:pt x="67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6" y="31"/>
                    <a:pt x="88" y="37"/>
                    <a:pt x="89" y="44"/>
                  </a:cubicBezTo>
                  <a:lnTo>
                    <a:pt x="70" y="44"/>
                  </a:lnTo>
                  <a:close/>
                  <a:moveTo>
                    <a:pt x="81" y="2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4" y="15"/>
                    <a:pt x="61" y="10"/>
                    <a:pt x="58" y="5"/>
                  </a:cubicBezTo>
                  <a:cubicBezTo>
                    <a:pt x="65" y="7"/>
                    <a:pt x="71" y="10"/>
                    <a:pt x="76" y="16"/>
                  </a:cubicBezTo>
                  <a:cubicBezTo>
                    <a:pt x="78" y="17"/>
                    <a:pt x="80" y="19"/>
                    <a:pt x="81" y="22"/>
                  </a:cubicBezTo>
                  <a:close/>
                  <a:moveTo>
                    <a:pt x="16" y="16"/>
                  </a:moveTo>
                  <a:cubicBezTo>
                    <a:pt x="21" y="11"/>
                    <a:pt x="27" y="7"/>
                    <a:pt x="33" y="5"/>
                  </a:cubicBezTo>
                  <a:cubicBezTo>
                    <a:pt x="30" y="10"/>
                    <a:pt x="27" y="16"/>
                    <a:pt x="25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70"/>
                  </a:moveTo>
                  <a:cubicBezTo>
                    <a:pt x="25" y="70"/>
                    <a:pt x="25" y="70"/>
                    <a:pt x="25" y="70"/>
                  </a:cubicBezTo>
                  <a:cubicBezTo>
                    <a:pt x="27" y="76"/>
                    <a:pt x="30" y="81"/>
                    <a:pt x="33" y="86"/>
                  </a:cubicBezTo>
                  <a:cubicBezTo>
                    <a:pt x="27" y="84"/>
                    <a:pt x="21" y="81"/>
                    <a:pt x="16" y="76"/>
                  </a:cubicBezTo>
                  <a:cubicBezTo>
                    <a:pt x="14" y="74"/>
                    <a:pt x="12" y="72"/>
                    <a:pt x="11" y="70"/>
                  </a:cubicBezTo>
                  <a:close/>
                  <a:moveTo>
                    <a:pt x="76" y="76"/>
                  </a:moveTo>
                  <a:cubicBezTo>
                    <a:pt x="71" y="81"/>
                    <a:pt x="65" y="85"/>
                    <a:pt x="58" y="87"/>
                  </a:cubicBezTo>
                  <a:cubicBezTo>
                    <a:pt x="61" y="82"/>
                    <a:pt x="64" y="76"/>
                    <a:pt x="66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2"/>
                    <a:pt x="78" y="74"/>
                    <a:pt x="76" y="7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151652" y="2314074"/>
            <a:ext cx="3035161" cy="3769031"/>
            <a:chOff x="8152712" y="2313539"/>
            <a:chExt cx="3035556" cy="3768158"/>
          </a:xfrm>
        </p:grpSpPr>
        <p:grpSp>
          <p:nvGrpSpPr>
            <p:cNvPr id="140" name="组合 139"/>
            <p:cNvGrpSpPr/>
            <p:nvPr/>
          </p:nvGrpSpPr>
          <p:grpSpPr>
            <a:xfrm>
              <a:off x="8152712" y="4807986"/>
              <a:ext cx="3035556" cy="1273711"/>
              <a:chOff x="7815786" y="5099007"/>
              <a:chExt cx="3276449" cy="1417040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7815786" y="5099007"/>
                <a:ext cx="3276449" cy="1417040"/>
              </a:xfrm>
              <a:prstGeom prst="rect">
                <a:avLst/>
              </a:prstGeom>
              <a:solidFill>
                <a:srgbClr val="005FA1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78157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49" name="直接连接符 148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005F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005F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1" name="矩形 140"/>
            <p:cNvSpPr/>
            <p:nvPr/>
          </p:nvSpPr>
          <p:spPr>
            <a:xfrm>
              <a:off x="8152712" y="2313539"/>
              <a:ext cx="3035556" cy="2260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8389321" y="2557739"/>
              <a:ext cx="26566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8152712" y="4920027"/>
              <a:ext cx="303555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9994911" y="3584963"/>
              <a:ext cx="742781" cy="812668"/>
              <a:chOff x="2145505" y="1627187"/>
              <a:chExt cx="590550" cy="646113"/>
            </a:xfrm>
            <a:solidFill>
              <a:schemeClr val="bg1">
                <a:alpha val="60000"/>
              </a:schemeClr>
            </a:solidFill>
          </p:grpSpPr>
          <p:sp>
            <p:nvSpPr>
              <p:cNvPr id="145" name="Freeform 9"/>
              <p:cNvSpPr>
                <a:spLocks noEditPoints="1"/>
              </p:cNvSpPr>
              <p:nvPr/>
            </p:nvSpPr>
            <p:spPr bwMode="auto">
              <a:xfrm>
                <a:off x="2239167" y="1627187"/>
                <a:ext cx="496888" cy="515938"/>
              </a:xfrm>
              <a:custGeom>
                <a:avLst/>
                <a:gdLst>
                  <a:gd name="T0" fmla="*/ 130 w 132"/>
                  <a:gd name="T1" fmla="*/ 61 h 135"/>
                  <a:gd name="T2" fmla="*/ 60 w 132"/>
                  <a:gd name="T3" fmla="*/ 3 h 135"/>
                  <a:gd name="T4" fmla="*/ 16 w 132"/>
                  <a:gd name="T5" fmla="*/ 26 h 135"/>
                  <a:gd name="T6" fmla="*/ 2 w 132"/>
                  <a:gd name="T7" fmla="*/ 73 h 135"/>
                  <a:gd name="T8" fmla="*/ 72 w 132"/>
                  <a:gd name="T9" fmla="*/ 131 h 135"/>
                  <a:gd name="T10" fmla="*/ 116 w 132"/>
                  <a:gd name="T11" fmla="*/ 109 h 135"/>
                  <a:gd name="T12" fmla="*/ 130 w 132"/>
                  <a:gd name="T13" fmla="*/ 61 h 135"/>
                  <a:gd name="T14" fmla="*/ 70 w 132"/>
                  <a:gd name="T15" fmla="*/ 115 h 135"/>
                  <a:gd name="T16" fmla="*/ 18 w 132"/>
                  <a:gd name="T17" fmla="*/ 71 h 135"/>
                  <a:gd name="T18" fmla="*/ 62 w 132"/>
                  <a:gd name="T19" fmla="*/ 19 h 135"/>
                  <a:gd name="T20" fmla="*/ 114 w 132"/>
                  <a:gd name="T21" fmla="*/ 63 h 135"/>
                  <a:gd name="T22" fmla="*/ 70 w 132"/>
                  <a:gd name="T23" fmla="*/ 115 h 135"/>
                  <a:gd name="T24" fmla="*/ 67 w 132"/>
                  <a:gd name="T25" fmla="*/ 28 h 135"/>
                  <a:gd name="T26" fmla="*/ 63 w 132"/>
                  <a:gd name="T27" fmla="*/ 28 h 135"/>
                  <a:gd name="T28" fmla="*/ 36 w 132"/>
                  <a:gd name="T29" fmla="*/ 42 h 135"/>
                  <a:gd name="T30" fmla="*/ 36 w 132"/>
                  <a:gd name="T31" fmla="*/ 48 h 135"/>
                  <a:gd name="T32" fmla="*/ 42 w 132"/>
                  <a:gd name="T33" fmla="*/ 48 h 135"/>
                  <a:gd name="T34" fmla="*/ 64 w 132"/>
                  <a:gd name="T35" fmla="*/ 37 h 135"/>
                  <a:gd name="T36" fmla="*/ 67 w 132"/>
                  <a:gd name="T37" fmla="*/ 36 h 135"/>
                  <a:gd name="T38" fmla="*/ 87 w 132"/>
                  <a:gd name="T39" fmla="*/ 43 h 135"/>
                  <a:gd name="T40" fmla="*/ 92 w 132"/>
                  <a:gd name="T41" fmla="*/ 43 h 135"/>
                  <a:gd name="T42" fmla="*/ 92 w 132"/>
                  <a:gd name="T43" fmla="*/ 37 h 135"/>
                  <a:gd name="T44" fmla="*/ 67 w 132"/>
                  <a:gd name="T45" fmla="*/ 2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5">
                    <a:moveTo>
                      <a:pt x="130" y="61"/>
                    </a:moveTo>
                    <a:cubicBezTo>
                      <a:pt x="127" y="26"/>
                      <a:pt x="96" y="0"/>
                      <a:pt x="60" y="3"/>
                    </a:cubicBezTo>
                    <a:cubicBezTo>
                      <a:pt x="43" y="4"/>
                      <a:pt x="28" y="12"/>
                      <a:pt x="16" y="26"/>
                    </a:cubicBezTo>
                    <a:cubicBezTo>
                      <a:pt x="5" y="39"/>
                      <a:pt x="0" y="56"/>
                      <a:pt x="2" y="73"/>
                    </a:cubicBezTo>
                    <a:cubicBezTo>
                      <a:pt x="5" y="108"/>
                      <a:pt x="36" y="135"/>
                      <a:pt x="72" y="131"/>
                    </a:cubicBezTo>
                    <a:cubicBezTo>
                      <a:pt x="89" y="130"/>
                      <a:pt x="104" y="122"/>
                      <a:pt x="116" y="109"/>
                    </a:cubicBezTo>
                    <a:cubicBezTo>
                      <a:pt x="127" y="95"/>
                      <a:pt x="132" y="79"/>
                      <a:pt x="130" y="61"/>
                    </a:cubicBezTo>
                    <a:close/>
                    <a:moveTo>
                      <a:pt x="70" y="115"/>
                    </a:moveTo>
                    <a:cubicBezTo>
                      <a:pt x="44" y="117"/>
                      <a:pt x="20" y="98"/>
                      <a:pt x="18" y="71"/>
                    </a:cubicBezTo>
                    <a:cubicBezTo>
                      <a:pt x="16" y="45"/>
                      <a:pt x="35" y="21"/>
                      <a:pt x="62" y="19"/>
                    </a:cubicBezTo>
                    <a:cubicBezTo>
                      <a:pt x="88" y="17"/>
                      <a:pt x="112" y="36"/>
                      <a:pt x="114" y="63"/>
                    </a:cubicBezTo>
                    <a:cubicBezTo>
                      <a:pt x="116" y="89"/>
                      <a:pt x="97" y="113"/>
                      <a:pt x="70" y="115"/>
                    </a:cubicBezTo>
                    <a:close/>
                    <a:moveTo>
                      <a:pt x="67" y="28"/>
                    </a:moveTo>
                    <a:cubicBezTo>
                      <a:pt x="65" y="28"/>
                      <a:pt x="64" y="28"/>
                      <a:pt x="63" y="28"/>
                    </a:cubicBezTo>
                    <a:cubicBezTo>
                      <a:pt x="52" y="29"/>
                      <a:pt x="43" y="35"/>
                      <a:pt x="36" y="42"/>
                    </a:cubicBezTo>
                    <a:cubicBezTo>
                      <a:pt x="34" y="44"/>
                      <a:pt x="35" y="46"/>
                      <a:pt x="36" y="48"/>
                    </a:cubicBezTo>
                    <a:cubicBezTo>
                      <a:pt x="37" y="49"/>
                      <a:pt x="40" y="50"/>
                      <a:pt x="42" y="48"/>
                    </a:cubicBezTo>
                    <a:cubicBezTo>
                      <a:pt x="47" y="42"/>
                      <a:pt x="55" y="37"/>
                      <a:pt x="64" y="37"/>
                    </a:cubicBezTo>
                    <a:cubicBezTo>
                      <a:pt x="65" y="36"/>
                      <a:pt x="66" y="36"/>
                      <a:pt x="67" y="36"/>
                    </a:cubicBezTo>
                    <a:cubicBezTo>
                      <a:pt x="74" y="36"/>
                      <a:pt x="81" y="39"/>
                      <a:pt x="87" y="43"/>
                    </a:cubicBezTo>
                    <a:cubicBezTo>
                      <a:pt x="88" y="45"/>
                      <a:pt x="91" y="44"/>
                      <a:pt x="92" y="43"/>
                    </a:cubicBezTo>
                    <a:cubicBezTo>
                      <a:pt x="94" y="41"/>
                      <a:pt x="93" y="38"/>
                      <a:pt x="92" y="37"/>
                    </a:cubicBezTo>
                    <a:cubicBezTo>
                      <a:pt x="85" y="31"/>
                      <a:pt x="76" y="28"/>
                      <a:pt x="6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10"/>
              <p:cNvSpPr>
                <a:spLocks noEditPoints="1"/>
              </p:cNvSpPr>
              <p:nvPr/>
            </p:nvSpPr>
            <p:spPr bwMode="auto">
              <a:xfrm>
                <a:off x="2145505" y="2039937"/>
                <a:ext cx="228600" cy="233363"/>
              </a:xfrm>
              <a:custGeom>
                <a:avLst/>
                <a:gdLst>
                  <a:gd name="T0" fmla="*/ 31 w 61"/>
                  <a:gd name="T1" fmla="*/ 0 h 61"/>
                  <a:gd name="T2" fmla="*/ 7 w 61"/>
                  <a:gd name="T3" fmla="*/ 28 h 61"/>
                  <a:gd name="T4" fmla="*/ 9 w 61"/>
                  <a:gd name="T5" fmla="*/ 56 h 61"/>
                  <a:gd name="T6" fmla="*/ 24 w 61"/>
                  <a:gd name="T7" fmla="*/ 61 h 61"/>
                  <a:gd name="T8" fmla="*/ 38 w 61"/>
                  <a:gd name="T9" fmla="*/ 53 h 61"/>
                  <a:gd name="T10" fmla="*/ 61 w 61"/>
                  <a:gd name="T11" fmla="*/ 26 h 61"/>
                  <a:gd name="T12" fmla="*/ 31 w 61"/>
                  <a:gd name="T13" fmla="*/ 0 h 61"/>
                  <a:gd name="T14" fmla="*/ 32 w 61"/>
                  <a:gd name="T15" fmla="*/ 17 h 61"/>
                  <a:gd name="T16" fmla="*/ 16 w 61"/>
                  <a:gd name="T17" fmla="*/ 35 h 61"/>
                  <a:gd name="T18" fmla="*/ 14 w 61"/>
                  <a:gd name="T19" fmla="*/ 40 h 61"/>
                  <a:gd name="T20" fmla="*/ 17 w 61"/>
                  <a:gd name="T21" fmla="*/ 46 h 61"/>
                  <a:gd name="T22" fmla="*/ 17 w 61"/>
                  <a:gd name="T23" fmla="*/ 51 h 61"/>
                  <a:gd name="T24" fmla="*/ 13 w 61"/>
                  <a:gd name="T25" fmla="*/ 51 h 61"/>
                  <a:gd name="T26" fmla="*/ 8 w 61"/>
                  <a:gd name="T27" fmla="*/ 40 h 61"/>
                  <a:gd name="T28" fmla="*/ 11 w 61"/>
                  <a:gd name="T29" fmla="*/ 31 h 61"/>
                  <a:gd name="T30" fmla="*/ 27 w 61"/>
                  <a:gd name="T31" fmla="*/ 13 h 61"/>
                  <a:gd name="T32" fmla="*/ 31 w 61"/>
                  <a:gd name="T33" fmla="*/ 12 h 61"/>
                  <a:gd name="T34" fmla="*/ 32 w 61"/>
                  <a:gd name="T35" fmla="*/ 1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7" y="28"/>
                      <a:pt x="7" y="28"/>
                      <a:pt x="7" y="28"/>
                    </a:cubicBezTo>
                    <a:cubicBezTo>
                      <a:pt x="0" y="36"/>
                      <a:pt x="1" y="49"/>
                      <a:pt x="9" y="56"/>
                    </a:cubicBezTo>
                    <a:cubicBezTo>
                      <a:pt x="13" y="59"/>
                      <a:pt x="19" y="61"/>
                      <a:pt x="24" y="61"/>
                    </a:cubicBezTo>
                    <a:cubicBezTo>
                      <a:pt x="29" y="60"/>
                      <a:pt x="34" y="58"/>
                      <a:pt x="38" y="53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49" y="20"/>
                      <a:pt x="38" y="11"/>
                      <a:pt x="31" y="0"/>
                    </a:cubicBezTo>
                    <a:close/>
                    <a:moveTo>
                      <a:pt x="32" y="17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4" y="40"/>
                    </a:cubicBezTo>
                    <a:cubicBezTo>
                      <a:pt x="14" y="42"/>
                      <a:pt x="15" y="45"/>
                      <a:pt x="17" y="46"/>
                    </a:cubicBezTo>
                    <a:cubicBezTo>
                      <a:pt x="18" y="47"/>
                      <a:pt x="18" y="49"/>
                      <a:pt x="17" y="51"/>
                    </a:cubicBezTo>
                    <a:cubicBezTo>
                      <a:pt x="17" y="51"/>
                      <a:pt x="14" y="52"/>
                      <a:pt x="13" y="51"/>
                    </a:cubicBezTo>
                    <a:cubicBezTo>
                      <a:pt x="10" y="48"/>
                      <a:pt x="8" y="44"/>
                      <a:pt x="8" y="40"/>
                    </a:cubicBezTo>
                    <a:cubicBezTo>
                      <a:pt x="8" y="37"/>
                      <a:pt x="9" y="34"/>
                      <a:pt x="11" y="3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1"/>
                      <a:pt x="30" y="11"/>
                      <a:pt x="31" y="12"/>
                    </a:cubicBezTo>
                    <a:cubicBezTo>
                      <a:pt x="32" y="13"/>
                      <a:pt x="33" y="15"/>
                      <a:pt x="3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Freeform 177"/>
          <p:cNvSpPr>
            <a:spLocks noEditPoints="1"/>
          </p:cNvSpPr>
          <p:nvPr/>
        </p:nvSpPr>
        <p:spPr bwMode="auto">
          <a:xfrm>
            <a:off x="7537856" y="3277246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747933" y="3148202"/>
            <a:ext cx="4099624" cy="138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1" y="3838439"/>
            <a:ext cx="2882418" cy="2049374"/>
          </a:xfrm>
          <a:custGeom>
            <a:avLst/>
            <a:gdLst>
              <a:gd name="connsiteX0" fmla="*/ 0 w 2882793"/>
              <a:gd name="connsiteY0" fmla="*/ 0 h 1762450"/>
              <a:gd name="connsiteX1" fmla="*/ 1332754 w 2882793"/>
              <a:gd name="connsiteY1" fmla="*/ 0 h 1762450"/>
              <a:gd name="connsiteX2" fmla="*/ 1441396 w 2882793"/>
              <a:gd name="connsiteY2" fmla="*/ 115779 h 1762450"/>
              <a:gd name="connsiteX3" fmla="*/ 1550039 w 2882793"/>
              <a:gd name="connsiteY3" fmla="*/ 0 h 1762450"/>
              <a:gd name="connsiteX4" fmla="*/ 2882793 w 2882793"/>
              <a:gd name="connsiteY4" fmla="*/ 0 h 1762450"/>
              <a:gd name="connsiteX5" fmla="*/ 2882793 w 2882793"/>
              <a:gd name="connsiteY5" fmla="*/ 1762450 h 1762450"/>
              <a:gd name="connsiteX6" fmla="*/ 0 w 2882793"/>
              <a:gd name="connsiteY6" fmla="*/ 1762450 h 17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2793" h="1762450">
                <a:moveTo>
                  <a:pt x="0" y="0"/>
                </a:moveTo>
                <a:lnTo>
                  <a:pt x="1332754" y="0"/>
                </a:lnTo>
                <a:lnTo>
                  <a:pt x="1441396" y="115779"/>
                </a:lnTo>
                <a:lnTo>
                  <a:pt x="1550039" y="0"/>
                </a:lnTo>
                <a:lnTo>
                  <a:pt x="2882793" y="0"/>
                </a:lnTo>
                <a:lnTo>
                  <a:pt x="2882793" y="1762450"/>
                </a:lnTo>
                <a:lnTo>
                  <a:pt x="0" y="1762450"/>
                </a:lnTo>
                <a:close/>
              </a:path>
            </a:pathLst>
          </a:cu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41" y="3838439"/>
            <a:ext cx="2882418" cy="2049374"/>
          </a:xfrm>
          <a:custGeom>
            <a:avLst/>
            <a:gdLst>
              <a:gd name="connsiteX0" fmla="*/ 0 w 2882793"/>
              <a:gd name="connsiteY0" fmla="*/ 0 h 1762450"/>
              <a:gd name="connsiteX1" fmla="*/ 1332754 w 2882793"/>
              <a:gd name="connsiteY1" fmla="*/ 0 h 1762450"/>
              <a:gd name="connsiteX2" fmla="*/ 1441396 w 2882793"/>
              <a:gd name="connsiteY2" fmla="*/ 115779 h 1762450"/>
              <a:gd name="connsiteX3" fmla="*/ 1550039 w 2882793"/>
              <a:gd name="connsiteY3" fmla="*/ 0 h 1762450"/>
              <a:gd name="connsiteX4" fmla="*/ 2882793 w 2882793"/>
              <a:gd name="connsiteY4" fmla="*/ 0 h 1762450"/>
              <a:gd name="connsiteX5" fmla="*/ 2882793 w 2882793"/>
              <a:gd name="connsiteY5" fmla="*/ 1762450 h 1762450"/>
              <a:gd name="connsiteX6" fmla="*/ 0 w 2882793"/>
              <a:gd name="connsiteY6" fmla="*/ 1762450 h 17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2793" h="1762450">
                <a:moveTo>
                  <a:pt x="0" y="0"/>
                </a:moveTo>
                <a:lnTo>
                  <a:pt x="1332754" y="0"/>
                </a:lnTo>
                <a:lnTo>
                  <a:pt x="1441396" y="115779"/>
                </a:lnTo>
                <a:lnTo>
                  <a:pt x="1550039" y="0"/>
                </a:lnTo>
                <a:lnTo>
                  <a:pt x="2882793" y="0"/>
                </a:lnTo>
                <a:lnTo>
                  <a:pt x="2882793" y="1762450"/>
                </a:lnTo>
                <a:lnTo>
                  <a:pt x="0" y="1762450"/>
                </a:lnTo>
                <a:close/>
              </a:path>
            </a:pathLst>
          </a:custGeom>
        </p:spPr>
      </p:pic>
      <p:sp>
        <p:nvSpPr>
          <p:cNvPr id="121" name="矩形 120"/>
          <p:cNvSpPr/>
          <p:nvPr/>
        </p:nvSpPr>
        <p:spPr>
          <a:xfrm>
            <a:off x="415883" y="1079685"/>
            <a:ext cx="1128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543081" y="2754186"/>
            <a:ext cx="3311356" cy="976638"/>
            <a:chOff x="543150" y="2753548"/>
            <a:chExt cx="3311787" cy="976412"/>
          </a:xfrm>
        </p:grpSpPr>
        <p:sp>
          <p:nvSpPr>
            <p:cNvPr id="123" name="任意多边形 122"/>
            <p:cNvSpPr/>
            <p:nvPr/>
          </p:nvSpPr>
          <p:spPr>
            <a:xfrm>
              <a:off x="543150" y="2753548"/>
              <a:ext cx="2882793" cy="976412"/>
            </a:xfrm>
            <a:custGeom>
              <a:avLst/>
              <a:gdLst>
                <a:gd name="connsiteX0" fmla="*/ 21007 w 2882793"/>
                <a:gd name="connsiteY0" fmla="*/ 0 h 970338"/>
                <a:gd name="connsiteX1" fmla="*/ 2861786 w 2882793"/>
                <a:gd name="connsiteY1" fmla="*/ 0 h 970338"/>
                <a:gd name="connsiteX2" fmla="*/ 2882793 w 2882793"/>
                <a:gd name="connsiteY2" fmla="*/ 21007 h 970338"/>
                <a:gd name="connsiteX3" fmla="*/ 2882793 w 2882793"/>
                <a:gd name="connsiteY3" fmla="*/ 836087 h 970338"/>
                <a:gd name="connsiteX4" fmla="*/ 2861786 w 2882793"/>
                <a:gd name="connsiteY4" fmla="*/ 857094 h 970338"/>
                <a:gd name="connsiteX5" fmla="*/ 1547660 w 2882793"/>
                <a:gd name="connsiteY5" fmla="*/ 857094 h 970338"/>
                <a:gd name="connsiteX6" fmla="*/ 1441396 w 2882793"/>
                <a:gd name="connsiteY6" fmla="*/ 970338 h 970338"/>
                <a:gd name="connsiteX7" fmla="*/ 1335133 w 2882793"/>
                <a:gd name="connsiteY7" fmla="*/ 857094 h 970338"/>
                <a:gd name="connsiteX8" fmla="*/ 21007 w 2882793"/>
                <a:gd name="connsiteY8" fmla="*/ 857094 h 970338"/>
                <a:gd name="connsiteX9" fmla="*/ 0 w 2882793"/>
                <a:gd name="connsiteY9" fmla="*/ 836087 h 970338"/>
                <a:gd name="connsiteX10" fmla="*/ 0 w 2882793"/>
                <a:gd name="connsiteY10" fmla="*/ 21007 h 970338"/>
                <a:gd name="connsiteX11" fmla="*/ 21007 w 2882793"/>
                <a:gd name="connsiteY11" fmla="*/ 0 h 9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2793" h="970338">
                  <a:moveTo>
                    <a:pt x="21007" y="0"/>
                  </a:moveTo>
                  <a:lnTo>
                    <a:pt x="2861786" y="0"/>
                  </a:lnTo>
                  <a:cubicBezTo>
                    <a:pt x="2873388" y="0"/>
                    <a:pt x="2882793" y="9405"/>
                    <a:pt x="2882793" y="21007"/>
                  </a:cubicBezTo>
                  <a:lnTo>
                    <a:pt x="2882793" y="836087"/>
                  </a:lnTo>
                  <a:cubicBezTo>
                    <a:pt x="2882793" y="847689"/>
                    <a:pt x="2873388" y="857094"/>
                    <a:pt x="2861786" y="857094"/>
                  </a:cubicBezTo>
                  <a:lnTo>
                    <a:pt x="1547660" y="857094"/>
                  </a:lnTo>
                  <a:lnTo>
                    <a:pt x="1441396" y="970338"/>
                  </a:lnTo>
                  <a:lnTo>
                    <a:pt x="1335133" y="857094"/>
                  </a:lnTo>
                  <a:lnTo>
                    <a:pt x="21007" y="857094"/>
                  </a:lnTo>
                  <a:cubicBezTo>
                    <a:pt x="9405" y="857094"/>
                    <a:pt x="0" y="847689"/>
                    <a:pt x="0" y="836087"/>
                  </a:cubicBezTo>
                  <a:lnTo>
                    <a:pt x="0" y="21007"/>
                  </a:lnTo>
                  <a:cubicBezTo>
                    <a:pt x="0" y="9405"/>
                    <a:pt x="9405" y="0"/>
                    <a:pt x="21007" y="0"/>
                  </a:cubicBezTo>
                  <a:close/>
                </a:path>
              </a:pathLst>
            </a:custGeom>
            <a:solidFill>
              <a:srgbClr val="0070C0"/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835966" y="3030037"/>
              <a:ext cx="30189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007640" y="2754186"/>
            <a:ext cx="2882418" cy="976639"/>
            <a:chOff x="4008160" y="2753547"/>
            <a:chExt cx="2882793" cy="976413"/>
          </a:xfrm>
        </p:grpSpPr>
        <p:sp>
          <p:nvSpPr>
            <p:cNvPr id="126" name="任意多边形 125"/>
            <p:cNvSpPr/>
            <p:nvPr/>
          </p:nvSpPr>
          <p:spPr>
            <a:xfrm>
              <a:off x="4008160" y="2753547"/>
              <a:ext cx="2882793" cy="976413"/>
            </a:xfrm>
            <a:custGeom>
              <a:avLst/>
              <a:gdLst>
                <a:gd name="connsiteX0" fmla="*/ 21007 w 2882793"/>
                <a:gd name="connsiteY0" fmla="*/ 0 h 970338"/>
                <a:gd name="connsiteX1" fmla="*/ 2861786 w 2882793"/>
                <a:gd name="connsiteY1" fmla="*/ 0 h 970338"/>
                <a:gd name="connsiteX2" fmla="*/ 2882793 w 2882793"/>
                <a:gd name="connsiteY2" fmla="*/ 21007 h 970338"/>
                <a:gd name="connsiteX3" fmla="*/ 2882793 w 2882793"/>
                <a:gd name="connsiteY3" fmla="*/ 836087 h 970338"/>
                <a:gd name="connsiteX4" fmla="*/ 2861786 w 2882793"/>
                <a:gd name="connsiteY4" fmla="*/ 857094 h 970338"/>
                <a:gd name="connsiteX5" fmla="*/ 1547660 w 2882793"/>
                <a:gd name="connsiteY5" fmla="*/ 857094 h 970338"/>
                <a:gd name="connsiteX6" fmla="*/ 1441396 w 2882793"/>
                <a:gd name="connsiteY6" fmla="*/ 970338 h 970338"/>
                <a:gd name="connsiteX7" fmla="*/ 1335133 w 2882793"/>
                <a:gd name="connsiteY7" fmla="*/ 857094 h 970338"/>
                <a:gd name="connsiteX8" fmla="*/ 21007 w 2882793"/>
                <a:gd name="connsiteY8" fmla="*/ 857094 h 970338"/>
                <a:gd name="connsiteX9" fmla="*/ 0 w 2882793"/>
                <a:gd name="connsiteY9" fmla="*/ 836087 h 970338"/>
                <a:gd name="connsiteX10" fmla="*/ 0 w 2882793"/>
                <a:gd name="connsiteY10" fmla="*/ 21007 h 970338"/>
                <a:gd name="connsiteX11" fmla="*/ 21007 w 2882793"/>
                <a:gd name="connsiteY11" fmla="*/ 0 h 9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2793" h="970338">
                  <a:moveTo>
                    <a:pt x="21007" y="0"/>
                  </a:moveTo>
                  <a:lnTo>
                    <a:pt x="2861786" y="0"/>
                  </a:lnTo>
                  <a:cubicBezTo>
                    <a:pt x="2873388" y="0"/>
                    <a:pt x="2882793" y="9405"/>
                    <a:pt x="2882793" y="21007"/>
                  </a:cubicBezTo>
                  <a:lnTo>
                    <a:pt x="2882793" y="836087"/>
                  </a:lnTo>
                  <a:cubicBezTo>
                    <a:pt x="2882793" y="847689"/>
                    <a:pt x="2873388" y="857094"/>
                    <a:pt x="2861786" y="857094"/>
                  </a:cubicBezTo>
                  <a:lnTo>
                    <a:pt x="1547660" y="857094"/>
                  </a:lnTo>
                  <a:lnTo>
                    <a:pt x="1441396" y="970338"/>
                  </a:lnTo>
                  <a:lnTo>
                    <a:pt x="1335133" y="857094"/>
                  </a:lnTo>
                  <a:lnTo>
                    <a:pt x="21007" y="857094"/>
                  </a:lnTo>
                  <a:cubicBezTo>
                    <a:pt x="9405" y="857094"/>
                    <a:pt x="0" y="847689"/>
                    <a:pt x="0" y="836087"/>
                  </a:cubicBezTo>
                  <a:lnTo>
                    <a:pt x="0" y="21007"/>
                  </a:lnTo>
                  <a:cubicBezTo>
                    <a:pt x="0" y="9405"/>
                    <a:pt x="9405" y="0"/>
                    <a:pt x="21007" y="0"/>
                  </a:cubicBezTo>
                  <a:close/>
                </a:path>
              </a:pathLst>
            </a:custGeom>
            <a:solidFill>
              <a:srgbClr val="0070C0"/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365295" y="3030037"/>
              <a:ext cx="24651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7421175" y="2688823"/>
            <a:ext cx="2492665" cy="369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7747933" y="4559655"/>
            <a:ext cx="4099624" cy="138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Freeform 177"/>
          <p:cNvSpPr>
            <a:spLocks noEditPoints="1"/>
          </p:cNvSpPr>
          <p:nvPr/>
        </p:nvSpPr>
        <p:spPr bwMode="auto">
          <a:xfrm>
            <a:off x="7537856" y="4688698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/>
      <p:bldP spid="121" grpId="0"/>
      <p:bldP spid="159" grpId="0"/>
      <p:bldP spid="160" grpId="0"/>
      <p:bldP spid="1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150688" y="5284457"/>
            <a:ext cx="6261424" cy="415594"/>
            <a:chOff x="5151357" y="5530884"/>
            <a:chExt cx="6262239" cy="415498"/>
          </a:xfrm>
        </p:grpSpPr>
        <p:sp>
          <p:nvSpPr>
            <p:cNvPr id="136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5361461" y="5530884"/>
              <a:ext cx="60521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015160" y="5301283"/>
            <a:ext cx="3415574" cy="415594"/>
            <a:chOff x="5151357" y="5530884"/>
            <a:chExt cx="3416019" cy="415498"/>
          </a:xfrm>
        </p:grpSpPr>
        <p:sp>
          <p:nvSpPr>
            <p:cNvPr id="140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61461" y="5530884"/>
              <a:ext cx="3205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015160" y="3118897"/>
            <a:ext cx="3415574" cy="415594"/>
            <a:chOff x="5151357" y="5530884"/>
            <a:chExt cx="3416019" cy="415498"/>
          </a:xfrm>
        </p:grpSpPr>
        <p:sp>
          <p:nvSpPr>
            <p:cNvPr id="143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5361461" y="5530884"/>
              <a:ext cx="3205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7" name="图片 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160" y="1618025"/>
            <a:ext cx="3415574" cy="15008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60" y="3759323"/>
            <a:ext cx="3415574" cy="1522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1" name="图片 150"/>
          <p:cNvPicPr>
            <a:picLocks noChangeAspect="1"/>
          </p:cNvPicPr>
          <p:nvPr/>
        </p:nvPicPr>
        <p:blipFill rotWithShape="1">
          <a:blip r:embed="rId3"/>
          <a:srcRect b="9541"/>
          <a:stretch>
            <a:fillRect/>
          </a:stretch>
        </p:blipFill>
        <p:spPr>
          <a:xfrm>
            <a:off x="5194224" y="1581237"/>
            <a:ext cx="6052431" cy="36587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组合 18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3"/>
          <p:cNvSpPr txBox="1"/>
          <p:nvPr/>
        </p:nvSpPr>
        <p:spPr>
          <a:xfrm>
            <a:off x="486075" y="1142270"/>
            <a:ext cx="11244022" cy="92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5045879" y="3219591"/>
            <a:ext cx="2147481" cy="1851947"/>
            <a:chOff x="5046534" y="3218846"/>
            <a:chExt cx="2147761" cy="1851518"/>
          </a:xfrm>
        </p:grpSpPr>
        <p:sp>
          <p:nvSpPr>
            <p:cNvPr id="120" name="六边形 119"/>
            <p:cNvSpPr/>
            <p:nvPr/>
          </p:nvSpPr>
          <p:spPr>
            <a:xfrm>
              <a:off x="5046534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5575586" y="4116172"/>
              <a:ext cx="1012792" cy="797384"/>
              <a:chOff x="5575586" y="4116172"/>
              <a:chExt cx="1012792" cy="797384"/>
            </a:xfrm>
          </p:grpSpPr>
          <p:sp>
            <p:nvSpPr>
              <p:cNvPr id="123" name="Freeform 7"/>
              <p:cNvSpPr/>
              <p:nvPr/>
            </p:nvSpPr>
            <p:spPr bwMode="auto">
              <a:xfrm>
                <a:off x="5575586" y="4873598"/>
                <a:ext cx="1012792" cy="39958"/>
              </a:xfrm>
              <a:custGeom>
                <a:avLst/>
                <a:gdLst>
                  <a:gd name="T0" fmla="*/ 1394 w 1405"/>
                  <a:gd name="T1" fmla="*/ 0 h 54"/>
                  <a:gd name="T2" fmla="*/ 11 w 1405"/>
                  <a:gd name="T3" fmla="*/ 0 h 54"/>
                  <a:gd name="T4" fmla="*/ 0 w 1405"/>
                  <a:gd name="T5" fmla="*/ 8 h 54"/>
                  <a:gd name="T6" fmla="*/ 0 w 1405"/>
                  <a:gd name="T7" fmla="*/ 46 h 54"/>
                  <a:gd name="T8" fmla="*/ 11 w 1405"/>
                  <a:gd name="T9" fmla="*/ 54 h 54"/>
                  <a:gd name="T10" fmla="*/ 1394 w 1405"/>
                  <a:gd name="T11" fmla="*/ 54 h 54"/>
                  <a:gd name="T12" fmla="*/ 1405 w 1405"/>
                  <a:gd name="T13" fmla="*/ 46 h 54"/>
                  <a:gd name="T14" fmla="*/ 1405 w 1405"/>
                  <a:gd name="T15" fmla="*/ 8 h 54"/>
                  <a:gd name="T16" fmla="*/ 1394 w 1405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5" h="54">
                    <a:moveTo>
                      <a:pt x="139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5" y="54"/>
                      <a:pt x="11" y="54"/>
                    </a:cubicBezTo>
                    <a:cubicBezTo>
                      <a:pt x="1394" y="54"/>
                      <a:pt x="1394" y="54"/>
                      <a:pt x="1394" y="54"/>
                    </a:cubicBezTo>
                    <a:cubicBezTo>
                      <a:pt x="1400" y="54"/>
                      <a:pt x="1405" y="51"/>
                      <a:pt x="1405" y="46"/>
                    </a:cubicBezTo>
                    <a:cubicBezTo>
                      <a:pt x="1405" y="8"/>
                      <a:pt x="1405" y="8"/>
                      <a:pt x="1405" y="8"/>
                    </a:cubicBezTo>
                    <a:cubicBezTo>
                      <a:pt x="1405" y="4"/>
                      <a:pt x="1400" y="0"/>
                      <a:pt x="13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8"/>
              <p:cNvSpPr/>
              <p:nvPr/>
            </p:nvSpPr>
            <p:spPr bwMode="auto">
              <a:xfrm>
                <a:off x="5613809" y="4812795"/>
                <a:ext cx="936355" cy="38219"/>
              </a:xfrm>
              <a:custGeom>
                <a:avLst/>
                <a:gdLst>
                  <a:gd name="T0" fmla="*/ 10 w 1297"/>
                  <a:gd name="T1" fmla="*/ 54 h 54"/>
                  <a:gd name="T2" fmla="*/ 1287 w 1297"/>
                  <a:gd name="T3" fmla="*/ 54 h 54"/>
                  <a:gd name="T4" fmla="*/ 1297 w 1297"/>
                  <a:gd name="T5" fmla="*/ 46 h 54"/>
                  <a:gd name="T6" fmla="*/ 1297 w 1297"/>
                  <a:gd name="T7" fmla="*/ 8 h 54"/>
                  <a:gd name="T8" fmla="*/ 1287 w 1297"/>
                  <a:gd name="T9" fmla="*/ 0 h 54"/>
                  <a:gd name="T10" fmla="*/ 10 w 1297"/>
                  <a:gd name="T11" fmla="*/ 0 h 54"/>
                  <a:gd name="T12" fmla="*/ 0 w 1297"/>
                  <a:gd name="T13" fmla="*/ 8 h 54"/>
                  <a:gd name="T14" fmla="*/ 0 w 1297"/>
                  <a:gd name="T15" fmla="*/ 46 h 54"/>
                  <a:gd name="T16" fmla="*/ 10 w 129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7" h="54">
                    <a:moveTo>
                      <a:pt x="10" y="54"/>
                    </a:moveTo>
                    <a:cubicBezTo>
                      <a:pt x="1287" y="54"/>
                      <a:pt x="1287" y="54"/>
                      <a:pt x="1287" y="54"/>
                    </a:cubicBezTo>
                    <a:cubicBezTo>
                      <a:pt x="1292" y="54"/>
                      <a:pt x="1297" y="50"/>
                      <a:pt x="1297" y="46"/>
                    </a:cubicBezTo>
                    <a:cubicBezTo>
                      <a:pt x="1297" y="8"/>
                      <a:pt x="1297" y="8"/>
                      <a:pt x="1297" y="8"/>
                    </a:cubicBezTo>
                    <a:cubicBezTo>
                      <a:pt x="1297" y="4"/>
                      <a:pt x="1292" y="0"/>
                      <a:pt x="128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5" y="54"/>
                      <a:pt x="10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9"/>
              <p:cNvSpPr/>
              <p:nvPr/>
            </p:nvSpPr>
            <p:spPr bwMode="auto">
              <a:xfrm>
                <a:off x="5652028" y="4748519"/>
                <a:ext cx="858183" cy="39958"/>
              </a:xfrm>
              <a:custGeom>
                <a:avLst/>
                <a:gdLst>
                  <a:gd name="T0" fmla="*/ 9 w 1189"/>
                  <a:gd name="T1" fmla="*/ 54 h 54"/>
                  <a:gd name="T2" fmla="*/ 1179 w 1189"/>
                  <a:gd name="T3" fmla="*/ 54 h 54"/>
                  <a:gd name="T4" fmla="*/ 1189 w 1189"/>
                  <a:gd name="T5" fmla="*/ 46 h 54"/>
                  <a:gd name="T6" fmla="*/ 1189 w 1189"/>
                  <a:gd name="T7" fmla="*/ 9 h 54"/>
                  <a:gd name="T8" fmla="*/ 1179 w 1189"/>
                  <a:gd name="T9" fmla="*/ 0 h 54"/>
                  <a:gd name="T10" fmla="*/ 9 w 1189"/>
                  <a:gd name="T11" fmla="*/ 0 h 54"/>
                  <a:gd name="T12" fmla="*/ 0 w 1189"/>
                  <a:gd name="T13" fmla="*/ 9 h 54"/>
                  <a:gd name="T14" fmla="*/ 0 w 1189"/>
                  <a:gd name="T15" fmla="*/ 46 h 54"/>
                  <a:gd name="T16" fmla="*/ 9 w 1189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9" h="54">
                    <a:moveTo>
                      <a:pt x="9" y="54"/>
                    </a:moveTo>
                    <a:cubicBezTo>
                      <a:pt x="1179" y="54"/>
                      <a:pt x="1179" y="54"/>
                      <a:pt x="1179" y="54"/>
                    </a:cubicBezTo>
                    <a:cubicBezTo>
                      <a:pt x="1184" y="54"/>
                      <a:pt x="1189" y="51"/>
                      <a:pt x="1189" y="46"/>
                    </a:cubicBezTo>
                    <a:cubicBezTo>
                      <a:pt x="1189" y="9"/>
                      <a:pt x="1189" y="9"/>
                      <a:pt x="1189" y="9"/>
                    </a:cubicBezTo>
                    <a:cubicBezTo>
                      <a:pt x="1189" y="4"/>
                      <a:pt x="1184" y="0"/>
                      <a:pt x="117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4" y="54"/>
                      <a:pt x="9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5627709" y="4116172"/>
                <a:ext cx="908559" cy="290114"/>
              </a:xfrm>
              <a:custGeom>
                <a:avLst/>
                <a:gdLst>
                  <a:gd name="T0" fmla="*/ 666 w 1259"/>
                  <a:gd name="T1" fmla="*/ 13 h 402"/>
                  <a:gd name="T2" fmla="*/ 593 w 1259"/>
                  <a:gd name="T3" fmla="*/ 13 h 402"/>
                  <a:gd name="T4" fmla="*/ 20 w 1259"/>
                  <a:gd name="T5" fmla="*/ 379 h 402"/>
                  <a:gd name="T6" fmla="*/ 27 w 1259"/>
                  <a:gd name="T7" fmla="*/ 402 h 402"/>
                  <a:gd name="T8" fmla="*/ 1232 w 1259"/>
                  <a:gd name="T9" fmla="*/ 402 h 402"/>
                  <a:gd name="T10" fmla="*/ 1239 w 1259"/>
                  <a:gd name="T11" fmla="*/ 379 h 402"/>
                  <a:gd name="T12" fmla="*/ 666 w 1259"/>
                  <a:gd name="T13" fmla="*/ 13 h 402"/>
                  <a:gd name="T14" fmla="*/ 629 w 1259"/>
                  <a:gd name="T15" fmla="*/ 290 h 402"/>
                  <a:gd name="T16" fmla="*/ 558 w 1259"/>
                  <a:gd name="T17" fmla="*/ 218 h 402"/>
                  <a:gd name="T18" fmla="*/ 629 w 1259"/>
                  <a:gd name="T19" fmla="*/ 146 h 402"/>
                  <a:gd name="T20" fmla="*/ 701 w 1259"/>
                  <a:gd name="T21" fmla="*/ 218 h 402"/>
                  <a:gd name="T22" fmla="*/ 629 w 1259"/>
                  <a:gd name="T23" fmla="*/ 29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9" h="402">
                    <a:moveTo>
                      <a:pt x="666" y="13"/>
                    </a:moveTo>
                    <a:cubicBezTo>
                      <a:pt x="646" y="0"/>
                      <a:pt x="613" y="0"/>
                      <a:pt x="593" y="13"/>
                    </a:cubicBezTo>
                    <a:cubicBezTo>
                      <a:pt x="20" y="379"/>
                      <a:pt x="20" y="379"/>
                      <a:pt x="20" y="379"/>
                    </a:cubicBezTo>
                    <a:cubicBezTo>
                      <a:pt x="0" y="392"/>
                      <a:pt x="3" y="402"/>
                      <a:pt x="27" y="402"/>
                    </a:cubicBezTo>
                    <a:cubicBezTo>
                      <a:pt x="1232" y="402"/>
                      <a:pt x="1232" y="402"/>
                      <a:pt x="1232" y="402"/>
                    </a:cubicBezTo>
                    <a:cubicBezTo>
                      <a:pt x="1256" y="402"/>
                      <a:pt x="1259" y="392"/>
                      <a:pt x="1239" y="379"/>
                    </a:cubicBezTo>
                    <a:lnTo>
                      <a:pt x="666" y="13"/>
                    </a:lnTo>
                    <a:close/>
                    <a:moveTo>
                      <a:pt x="629" y="290"/>
                    </a:moveTo>
                    <a:cubicBezTo>
                      <a:pt x="590" y="290"/>
                      <a:pt x="558" y="258"/>
                      <a:pt x="558" y="218"/>
                    </a:cubicBezTo>
                    <a:cubicBezTo>
                      <a:pt x="558" y="178"/>
                      <a:pt x="590" y="146"/>
                      <a:pt x="629" y="146"/>
                    </a:cubicBezTo>
                    <a:cubicBezTo>
                      <a:pt x="669" y="146"/>
                      <a:pt x="701" y="178"/>
                      <a:pt x="701" y="218"/>
                    </a:cubicBezTo>
                    <a:cubicBezTo>
                      <a:pt x="701" y="258"/>
                      <a:pt x="669" y="290"/>
                      <a:pt x="62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1"/>
              <p:cNvSpPr/>
              <p:nvPr/>
            </p:nvSpPr>
            <p:spPr bwMode="auto">
              <a:xfrm>
                <a:off x="5999472" y="4437555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2"/>
              <p:cNvSpPr/>
              <p:nvPr/>
            </p:nvSpPr>
            <p:spPr bwMode="auto">
              <a:xfrm>
                <a:off x="5679831" y="4437552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6319130" y="4437555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2" name="矩形 121"/>
            <p:cNvSpPr/>
            <p:nvPr/>
          </p:nvSpPr>
          <p:spPr>
            <a:xfrm>
              <a:off x="5515120" y="3448440"/>
              <a:ext cx="12105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24389" y="3219591"/>
            <a:ext cx="2147481" cy="1851947"/>
            <a:chOff x="524456" y="3218846"/>
            <a:chExt cx="2147761" cy="1851518"/>
          </a:xfrm>
        </p:grpSpPr>
        <p:sp>
          <p:nvSpPr>
            <p:cNvPr id="131" name="六边形 130"/>
            <p:cNvSpPr/>
            <p:nvPr/>
          </p:nvSpPr>
          <p:spPr>
            <a:xfrm>
              <a:off x="524456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979112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231466" y="4066847"/>
              <a:ext cx="733740" cy="901286"/>
              <a:chOff x="1231466" y="4066847"/>
              <a:chExt cx="733740" cy="901286"/>
            </a:xfrm>
          </p:grpSpPr>
          <p:sp>
            <p:nvSpPr>
              <p:cNvPr id="134" name="Freeform 18"/>
              <p:cNvSpPr/>
              <p:nvPr/>
            </p:nvSpPr>
            <p:spPr bwMode="auto">
              <a:xfrm>
                <a:off x="1422121" y="4066847"/>
                <a:ext cx="383239" cy="215694"/>
              </a:xfrm>
              <a:custGeom>
                <a:avLst/>
                <a:gdLst>
                  <a:gd name="T0" fmla="*/ 0 w 530"/>
                  <a:gd name="T1" fmla="*/ 171 h 298"/>
                  <a:gd name="T2" fmla="*/ 164 w 530"/>
                  <a:gd name="T3" fmla="*/ 298 h 298"/>
                  <a:gd name="T4" fmla="*/ 340 w 530"/>
                  <a:gd name="T5" fmla="*/ 295 h 298"/>
                  <a:gd name="T6" fmla="*/ 501 w 530"/>
                  <a:gd name="T7" fmla="*/ 104 h 298"/>
                  <a:gd name="T8" fmla="*/ 443 w 530"/>
                  <a:gd name="T9" fmla="*/ 145 h 298"/>
                  <a:gd name="T10" fmla="*/ 396 w 530"/>
                  <a:gd name="T11" fmla="*/ 33 h 298"/>
                  <a:gd name="T12" fmla="*/ 267 w 530"/>
                  <a:gd name="T13" fmla="*/ 73 h 298"/>
                  <a:gd name="T14" fmla="*/ 167 w 530"/>
                  <a:gd name="T15" fmla="*/ 26 h 298"/>
                  <a:gd name="T16" fmla="*/ 115 w 530"/>
                  <a:gd name="T17" fmla="*/ 140 h 298"/>
                  <a:gd name="T18" fmla="*/ 0 w 530"/>
                  <a:gd name="T19" fmla="*/ 17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298">
                    <a:moveTo>
                      <a:pt x="0" y="171"/>
                    </a:moveTo>
                    <a:cubicBezTo>
                      <a:pt x="0" y="171"/>
                      <a:pt x="116" y="251"/>
                      <a:pt x="164" y="298"/>
                    </a:cubicBezTo>
                    <a:cubicBezTo>
                      <a:pt x="164" y="298"/>
                      <a:pt x="221" y="267"/>
                      <a:pt x="340" y="295"/>
                    </a:cubicBezTo>
                    <a:cubicBezTo>
                      <a:pt x="340" y="295"/>
                      <a:pt x="530" y="233"/>
                      <a:pt x="501" y="104"/>
                    </a:cubicBezTo>
                    <a:cubicBezTo>
                      <a:pt x="501" y="104"/>
                      <a:pt x="487" y="135"/>
                      <a:pt x="443" y="145"/>
                    </a:cubicBezTo>
                    <a:cubicBezTo>
                      <a:pt x="443" y="145"/>
                      <a:pt x="434" y="67"/>
                      <a:pt x="396" y="33"/>
                    </a:cubicBezTo>
                    <a:cubicBezTo>
                      <a:pt x="396" y="33"/>
                      <a:pt x="348" y="0"/>
                      <a:pt x="267" y="73"/>
                    </a:cubicBezTo>
                    <a:cubicBezTo>
                      <a:pt x="267" y="73"/>
                      <a:pt x="238" y="26"/>
                      <a:pt x="167" y="26"/>
                    </a:cubicBezTo>
                    <a:cubicBezTo>
                      <a:pt x="167" y="26"/>
                      <a:pt x="110" y="70"/>
                      <a:pt x="115" y="140"/>
                    </a:cubicBezTo>
                    <a:cubicBezTo>
                      <a:pt x="115" y="140"/>
                      <a:pt x="48" y="114"/>
                      <a:pt x="0" y="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19"/>
              <p:cNvSpPr/>
              <p:nvPr/>
            </p:nvSpPr>
            <p:spPr bwMode="auto">
              <a:xfrm>
                <a:off x="1555006" y="4534824"/>
                <a:ext cx="34664" cy="55847"/>
              </a:xfrm>
              <a:custGeom>
                <a:avLst/>
                <a:gdLst>
                  <a:gd name="T0" fmla="*/ 0 w 48"/>
                  <a:gd name="T1" fmla="*/ 36 h 78"/>
                  <a:gd name="T2" fmla="*/ 10 w 48"/>
                  <a:gd name="T3" fmla="*/ 60 h 78"/>
                  <a:gd name="T4" fmla="*/ 48 w 48"/>
                  <a:gd name="T5" fmla="*/ 78 h 78"/>
                  <a:gd name="T6" fmla="*/ 48 w 48"/>
                  <a:gd name="T7" fmla="*/ 0 h 78"/>
                  <a:gd name="T8" fmla="*/ 14 w 48"/>
                  <a:gd name="T9" fmla="*/ 11 h 78"/>
                  <a:gd name="T10" fmla="*/ 0 w 48"/>
                  <a:gd name="T11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8">
                    <a:moveTo>
                      <a:pt x="0" y="36"/>
                    </a:moveTo>
                    <a:cubicBezTo>
                      <a:pt x="0" y="44"/>
                      <a:pt x="4" y="51"/>
                      <a:pt x="10" y="60"/>
                    </a:cubicBezTo>
                    <a:cubicBezTo>
                      <a:pt x="17" y="68"/>
                      <a:pt x="30" y="74"/>
                      <a:pt x="48" y="7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5" y="1"/>
                      <a:pt x="24" y="4"/>
                      <a:pt x="14" y="11"/>
                    </a:cubicBezTo>
                    <a:cubicBezTo>
                      <a:pt x="5" y="17"/>
                      <a:pt x="0" y="25"/>
                      <a:pt x="0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1626258" y="4673483"/>
                <a:ext cx="36592" cy="67403"/>
              </a:xfrm>
              <a:custGeom>
                <a:avLst/>
                <a:gdLst>
                  <a:gd name="T0" fmla="*/ 0 w 50"/>
                  <a:gd name="T1" fmla="*/ 0 h 93"/>
                  <a:gd name="T2" fmla="*/ 0 w 50"/>
                  <a:gd name="T3" fmla="*/ 93 h 93"/>
                  <a:gd name="T4" fmla="*/ 36 w 50"/>
                  <a:gd name="T5" fmla="*/ 79 h 93"/>
                  <a:gd name="T6" fmla="*/ 50 w 50"/>
                  <a:gd name="T7" fmla="*/ 49 h 93"/>
                  <a:gd name="T8" fmla="*/ 39 w 50"/>
                  <a:gd name="T9" fmla="*/ 22 h 93"/>
                  <a:gd name="T10" fmla="*/ 0 w 50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4" y="90"/>
                      <a:pt x="26" y="85"/>
                      <a:pt x="36" y="79"/>
                    </a:cubicBezTo>
                    <a:cubicBezTo>
                      <a:pt x="45" y="73"/>
                      <a:pt x="50" y="63"/>
                      <a:pt x="50" y="49"/>
                    </a:cubicBezTo>
                    <a:cubicBezTo>
                      <a:pt x="50" y="38"/>
                      <a:pt x="46" y="29"/>
                      <a:pt x="39" y="22"/>
                    </a:cubicBezTo>
                    <a:cubicBezTo>
                      <a:pt x="31" y="14"/>
                      <a:pt x="18" y="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1"/>
              <p:cNvSpPr>
                <a:spLocks noEditPoints="1"/>
              </p:cNvSpPr>
              <p:nvPr/>
            </p:nvSpPr>
            <p:spPr bwMode="auto">
              <a:xfrm>
                <a:off x="1231466" y="4297946"/>
                <a:ext cx="733740" cy="670187"/>
              </a:xfrm>
              <a:custGeom>
                <a:avLst/>
                <a:gdLst>
                  <a:gd name="T0" fmla="*/ 950 w 1014"/>
                  <a:gd name="T1" fmla="*/ 526 h 925"/>
                  <a:gd name="T2" fmla="*/ 515 w 1014"/>
                  <a:gd name="T3" fmla="*/ 0 h 925"/>
                  <a:gd name="T4" fmla="*/ 81 w 1014"/>
                  <a:gd name="T5" fmla="*/ 512 h 925"/>
                  <a:gd name="T6" fmla="*/ 515 w 1014"/>
                  <a:gd name="T7" fmla="*/ 925 h 925"/>
                  <a:gd name="T8" fmla="*/ 950 w 1014"/>
                  <a:gd name="T9" fmla="*/ 526 h 925"/>
                  <a:gd name="T10" fmla="*/ 677 w 1014"/>
                  <a:gd name="T11" fmla="*/ 612 h 925"/>
                  <a:gd name="T12" fmla="*/ 629 w 1014"/>
                  <a:gd name="T13" fmla="*/ 659 h 925"/>
                  <a:gd name="T14" fmla="*/ 545 w 1014"/>
                  <a:gd name="T15" fmla="*/ 684 h 925"/>
                  <a:gd name="T16" fmla="*/ 545 w 1014"/>
                  <a:gd name="T17" fmla="*/ 738 h 925"/>
                  <a:gd name="T18" fmla="*/ 495 w 1014"/>
                  <a:gd name="T19" fmla="*/ 738 h 925"/>
                  <a:gd name="T20" fmla="*/ 495 w 1014"/>
                  <a:gd name="T21" fmla="*/ 684 h 925"/>
                  <a:gd name="T22" fmla="*/ 426 w 1014"/>
                  <a:gd name="T23" fmla="*/ 668 h 925"/>
                  <a:gd name="T24" fmla="*/ 358 w 1014"/>
                  <a:gd name="T25" fmla="*/ 637 h 925"/>
                  <a:gd name="T26" fmla="*/ 358 w 1014"/>
                  <a:gd name="T27" fmla="*/ 548 h 925"/>
                  <a:gd name="T28" fmla="*/ 400 w 1014"/>
                  <a:gd name="T29" fmla="*/ 576 h 925"/>
                  <a:gd name="T30" fmla="*/ 446 w 1014"/>
                  <a:gd name="T31" fmla="*/ 598 h 925"/>
                  <a:gd name="T32" fmla="*/ 495 w 1014"/>
                  <a:gd name="T33" fmla="*/ 609 h 925"/>
                  <a:gd name="T34" fmla="*/ 495 w 1014"/>
                  <a:gd name="T35" fmla="*/ 505 h 925"/>
                  <a:gd name="T36" fmla="*/ 404 w 1014"/>
                  <a:gd name="T37" fmla="*/ 469 h 925"/>
                  <a:gd name="T38" fmla="*/ 362 w 1014"/>
                  <a:gd name="T39" fmla="*/ 425 h 925"/>
                  <a:gd name="T40" fmla="*/ 352 w 1014"/>
                  <a:gd name="T41" fmla="*/ 377 h 925"/>
                  <a:gd name="T42" fmla="*/ 363 w 1014"/>
                  <a:gd name="T43" fmla="*/ 329 h 925"/>
                  <a:gd name="T44" fmla="*/ 407 w 1014"/>
                  <a:gd name="T45" fmla="*/ 281 h 925"/>
                  <a:gd name="T46" fmla="*/ 495 w 1014"/>
                  <a:gd name="T47" fmla="*/ 253 h 925"/>
                  <a:gd name="T48" fmla="*/ 495 w 1014"/>
                  <a:gd name="T49" fmla="*/ 226 h 925"/>
                  <a:gd name="T50" fmla="*/ 545 w 1014"/>
                  <a:gd name="T51" fmla="*/ 226 h 925"/>
                  <a:gd name="T52" fmla="*/ 545 w 1014"/>
                  <a:gd name="T53" fmla="*/ 253 h 925"/>
                  <a:gd name="T54" fmla="*/ 610 w 1014"/>
                  <a:gd name="T55" fmla="*/ 269 h 925"/>
                  <a:gd name="T56" fmla="*/ 674 w 1014"/>
                  <a:gd name="T57" fmla="*/ 301 h 925"/>
                  <a:gd name="T58" fmla="*/ 674 w 1014"/>
                  <a:gd name="T59" fmla="*/ 393 h 925"/>
                  <a:gd name="T60" fmla="*/ 618 w 1014"/>
                  <a:gd name="T61" fmla="*/ 357 h 925"/>
                  <a:gd name="T62" fmla="*/ 545 w 1014"/>
                  <a:gd name="T63" fmla="*/ 331 h 925"/>
                  <a:gd name="T64" fmla="*/ 545 w 1014"/>
                  <a:gd name="T65" fmla="*/ 416 h 925"/>
                  <a:gd name="T66" fmla="*/ 652 w 1014"/>
                  <a:gd name="T67" fmla="*/ 470 h 925"/>
                  <a:gd name="T68" fmla="*/ 692 w 1014"/>
                  <a:gd name="T69" fmla="*/ 557 h 925"/>
                  <a:gd name="T70" fmla="*/ 677 w 1014"/>
                  <a:gd name="T71" fmla="*/ 612 h 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4" h="925">
                    <a:moveTo>
                      <a:pt x="950" y="526"/>
                    </a:moveTo>
                    <a:cubicBezTo>
                      <a:pt x="862" y="158"/>
                      <a:pt x="750" y="0"/>
                      <a:pt x="515" y="0"/>
                    </a:cubicBezTo>
                    <a:cubicBezTo>
                      <a:pt x="262" y="0"/>
                      <a:pt x="172" y="215"/>
                      <a:pt x="81" y="512"/>
                    </a:cubicBezTo>
                    <a:cubicBezTo>
                      <a:pt x="0" y="775"/>
                      <a:pt x="259" y="925"/>
                      <a:pt x="515" y="925"/>
                    </a:cubicBezTo>
                    <a:cubicBezTo>
                      <a:pt x="772" y="925"/>
                      <a:pt x="1014" y="794"/>
                      <a:pt x="950" y="526"/>
                    </a:cubicBezTo>
                    <a:close/>
                    <a:moveTo>
                      <a:pt x="677" y="612"/>
                    </a:moveTo>
                    <a:cubicBezTo>
                      <a:pt x="667" y="630"/>
                      <a:pt x="651" y="646"/>
                      <a:pt x="629" y="659"/>
                    </a:cubicBezTo>
                    <a:cubicBezTo>
                      <a:pt x="607" y="672"/>
                      <a:pt x="579" y="681"/>
                      <a:pt x="545" y="684"/>
                    </a:cubicBezTo>
                    <a:cubicBezTo>
                      <a:pt x="545" y="738"/>
                      <a:pt x="545" y="738"/>
                      <a:pt x="545" y="738"/>
                    </a:cubicBezTo>
                    <a:cubicBezTo>
                      <a:pt x="495" y="738"/>
                      <a:pt x="495" y="738"/>
                      <a:pt x="495" y="738"/>
                    </a:cubicBezTo>
                    <a:cubicBezTo>
                      <a:pt x="495" y="684"/>
                      <a:pt x="495" y="684"/>
                      <a:pt x="495" y="684"/>
                    </a:cubicBezTo>
                    <a:cubicBezTo>
                      <a:pt x="474" y="681"/>
                      <a:pt x="451" y="676"/>
                      <a:pt x="426" y="668"/>
                    </a:cubicBezTo>
                    <a:cubicBezTo>
                      <a:pt x="401" y="660"/>
                      <a:pt x="378" y="649"/>
                      <a:pt x="358" y="637"/>
                    </a:cubicBezTo>
                    <a:cubicBezTo>
                      <a:pt x="358" y="548"/>
                      <a:pt x="358" y="548"/>
                      <a:pt x="358" y="548"/>
                    </a:cubicBezTo>
                    <a:cubicBezTo>
                      <a:pt x="371" y="558"/>
                      <a:pt x="385" y="567"/>
                      <a:pt x="400" y="576"/>
                    </a:cubicBezTo>
                    <a:cubicBezTo>
                      <a:pt x="415" y="585"/>
                      <a:pt x="431" y="592"/>
                      <a:pt x="446" y="598"/>
                    </a:cubicBezTo>
                    <a:cubicBezTo>
                      <a:pt x="462" y="603"/>
                      <a:pt x="479" y="607"/>
                      <a:pt x="495" y="609"/>
                    </a:cubicBezTo>
                    <a:cubicBezTo>
                      <a:pt x="495" y="505"/>
                      <a:pt x="495" y="505"/>
                      <a:pt x="495" y="505"/>
                    </a:cubicBezTo>
                    <a:cubicBezTo>
                      <a:pt x="455" y="495"/>
                      <a:pt x="425" y="483"/>
                      <a:pt x="404" y="469"/>
                    </a:cubicBezTo>
                    <a:cubicBezTo>
                      <a:pt x="383" y="455"/>
                      <a:pt x="369" y="441"/>
                      <a:pt x="362" y="425"/>
                    </a:cubicBezTo>
                    <a:cubicBezTo>
                      <a:pt x="355" y="410"/>
                      <a:pt x="352" y="394"/>
                      <a:pt x="352" y="377"/>
                    </a:cubicBezTo>
                    <a:cubicBezTo>
                      <a:pt x="352" y="362"/>
                      <a:pt x="355" y="346"/>
                      <a:pt x="363" y="329"/>
                    </a:cubicBezTo>
                    <a:cubicBezTo>
                      <a:pt x="371" y="311"/>
                      <a:pt x="386" y="296"/>
                      <a:pt x="407" y="281"/>
                    </a:cubicBezTo>
                    <a:cubicBezTo>
                      <a:pt x="428" y="267"/>
                      <a:pt x="458" y="258"/>
                      <a:pt x="495" y="253"/>
                    </a:cubicBezTo>
                    <a:cubicBezTo>
                      <a:pt x="495" y="226"/>
                      <a:pt x="495" y="226"/>
                      <a:pt x="495" y="226"/>
                    </a:cubicBezTo>
                    <a:cubicBezTo>
                      <a:pt x="545" y="226"/>
                      <a:pt x="545" y="226"/>
                      <a:pt x="545" y="226"/>
                    </a:cubicBezTo>
                    <a:cubicBezTo>
                      <a:pt x="545" y="253"/>
                      <a:pt x="545" y="253"/>
                      <a:pt x="545" y="253"/>
                    </a:cubicBezTo>
                    <a:cubicBezTo>
                      <a:pt x="568" y="256"/>
                      <a:pt x="590" y="261"/>
                      <a:pt x="610" y="269"/>
                    </a:cubicBezTo>
                    <a:cubicBezTo>
                      <a:pt x="629" y="276"/>
                      <a:pt x="651" y="287"/>
                      <a:pt x="674" y="301"/>
                    </a:cubicBezTo>
                    <a:cubicBezTo>
                      <a:pt x="674" y="393"/>
                      <a:pt x="674" y="393"/>
                      <a:pt x="674" y="393"/>
                    </a:cubicBezTo>
                    <a:cubicBezTo>
                      <a:pt x="659" y="382"/>
                      <a:pt x="641" y="370"/>
                      <a:pt x="618" y="357"/>
                    </a:cubicBezTo>
                    <a:cubicBezTo>
                      <a:pt x="595" y="345"/>
                      <a:pt x="570" y="336"/>
                      <a:pt x="545" y="331"/>
                    </a:cubicBezTo>
                    <a:cubicBezTo>
                      <a:pt x="545" y="416"/>
                      <a:pt x="545" y="416"/>
                      <a:pt x="545" y="416"/>
                    </a:cubicBezTo>
                    <a:cubicBezTo>
                      <a:pt x="590" y="431"/>
                      <a:pt x="625" y="449"/>
                      <a:pt x="652" y="470"/>
                    </a:cubicBezTo>
                    <a:cubicBezTo>
                      <a:pt x="678" y="491"/>
                      <a:pt x="692" y="520"/>
                      <a:pt x="692" y="557"/>
                    </a:cubicBezTo>
                    <a:cubicBezTo>
                      <a:pt x="692" y="576"/>
                      <a:pt x="687" y="594"/>
                      <a:pt x="677" y="6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7306625" y="3219591"/>
            <a:ext cx="2147481" cy="1851947"/>
            <a:chOff x="7307574" y="3218846"/>
            <a:chExt cx="2147761" cy="1851518"/>
          </a:xfrm>
        </p:grpSpPr>
        <p:sp>
          <p:nvSpPr>
            <p:cNvPr id="139" name="六边形 138"/>
            <p:cNvSpPr/>
            <p:nvPr/>
          </p:nvSpPr>
          <p:spPr>
            <a:xfrm>
              <a:off x="7307574" y="3218846"/>
              <a:ext cx="2147761" cy="1851518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776160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7832337" y="4069491"/>
              <a:ext cx="1116224" cy="901142"/>
              <a:chOff x="-3163872" y="-2589189"/>
              <a:chExt cx="1128703" cy="911215"/>
            </a:xfrm>
            <a:solidFill>
              <a:schemeClr val="bg1"/>
            </a:solidFill>
          </p:grpSpPr>
          <p:sp>
            <p:nvSpPr>
              <p:cNvPr id="142" name="Freeform 49"/>
              <p:cNvSpPr>
                <a:spLocks noEditPoints="1"/>
              </p:cNvSpPr>
              <p:nvPr/>
            </p:nvSpPr>
            <p:spPr bwMode="auto">
              <a:xfrm>
                <a:off x="-3163872" y="-2390755"/>
                <a:ext cx="989007" cy="712781"/>
              </a:xfrm>
              <a:custGeom>
                <a:avLst/>
                <a:gdLst>
                  <a:gd name="T0" fmla="*/ 1336 w 1340"/>
                  <a:gd name="T1" fmla="*/ 748 h 967"/>
                  <a:gd name="T2" fmla="*/ 1252 w 1340"/>
                  <a:gd name="T3" fmla="*/ 66 h 967"/>
                  <a:gd name="T4" fmla="*/ 1174 w 1340"/>
                  <a:gd name="T5" fmla="*/ 5 h 967"/>
                  <a:gd name="T6" fmla="*/ 66 w 1340"/>
                  <a:gd name="T7" fmla="*/ 141 h 967"/>
                  <a:gd name="T8" fmla="*/ 5 w 1340"/>
                  <a:gd name="T9" fmla="*/ 219 h 967"/>
                  <a:gd name="T10" fmla="*/ 88 w 1340"/>
                  <a:gd name="T11" fmla="*/ 901 h 967"/>
                  <a:gd name="T12" fmla="*/ 167 w 1340"/>
                  <a:gd name="T13" fmla="*/ 963 h 967"/>
                  <a:gd name="T14" fmla="*/ 1274 w 1340"/>
                  <a:gd name="T15" fmla="*/ 827 h 967"/>
                  <a:gd name="T16" fmla="*/ 1336 w 1340"/>
                  <a:gd name="T17" fmla="*/ 748 h 967"/>
                  <a:gd name="T18" fmla="*/ 1269 w 1340"/>
                  <a:gd name="T19" fmla="*/ 786 h 967"/>
                  <a:gd name="T20" fmla="*/ 162 w 1340"/>
                  <a:gd name="T21" fmla="*/ 922 h 967"/>
                  <a:gd name="T22" fmla="*/ 158 w 1340"/>
                  <a:gd name="T23" fmla="*/ 922 h 967"/>
                  <a:gd name="T24" fmla="*/ 129 w 1340"/>
                  <a:gd name="T25" fmla="*/ 896 h 967"/>
                  <a:gd name="T26" fmla="*/ 45 w 1340"/>
                  <a:gd name="T27" fmla="*/ 214 h 967"/>
                  <a:gd name="T28" fmla="*/ 51 w 1340"/>
                  <a:gd name="T29" fmla="*/ 192 h 967"/>
                  <a:gd name="T30" fmla="*/ 71 w 1340"/>
                  <a:gd name="T31" fmla="*/ 181 h 967"/>
                  <a:gd name="T32" fmla="*/ 1179 w 1340"/>
                  <a:gd name="T33" fmla="*/ 45 h 967"/>
                  <a:gd name="T34" fmla="*/ 1182 w 1340"/>
                  <a:gd name="T35" fmla="*/ 45 h 967"/>
                  <a:gd name="T36" fmla="*/ 1212 w 1340"/>
                  <a:gd name="T37" fmla="*/ 71 h 967"/>
                  <a:gd name="T38" fmla="*/ 1295 w 1340"/>
                  <a:gd name="T39" fmla="*/ 753 h 967"/>
                  <a:gd name="T40" fmla="*/ 1269 w 1340"/>
                  <a:gd name="T41" fmla="*/ 786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0" h="967">
                    <a:moveTo>
                      <a:pt x="1336" y="748"/>
                    </a:moveTo>
                    <a:cubicBezTo>
                      <a:pt x="1252" y="66"/>
                      <a:pt x="1252" y="66"/>
                      <a:pt x="1252" y="66"/>
                    </a:cubicBezTo>
                    <a:cubicBezTo>
                      <a:pt x="1247" y="28"/>
                      <a:pt x="1212" y="0"/>
                      <a:pt x="1174" y="5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28" y="145"/>
                      <a:pt x="0" y="180"/>
                      <a:pt x="5" y="219"/>
                    </a:cubicBezTo>
                    <a:cubicBezTo>
                      <a:pt x="88" y="901"/>
                      <a:pt x="88" y="901"/>
                      <a:pt x="88" y="901"/>
                    </a:cubicBezTo>
                    <a:cubicBezTo>
                      <a:pt x="93" y="940"/>
                      <a:pt x="128" y="967"/>
                      <a:pt x="167" y="963"/>
                    </a:cubicBezTo>
                    <a:cubicBezTo>
                      <a:pt x="1274" y="827"/>
                      <a:pt x="1274" y="827"/>
                      <a:pt x="1274" y="827"/>
                    </a:cubicBezTo>
                    <a:cubicBezTo>
                      <a:pt x="1313" y="822"/>
                      <a:pt x="1340" y="787"/>
                      <a:pt x="1336" y="748"/>
                    </a:cubicBezTo>
                    <a:close/>
                    <a:moveTo>
                      <a:pt x="1269" y="786"/>
                    </a:moveTo>
                    <a:cubicBezTo>
                      <a:pt x="162" y="922"/>
                      <a:pt x="162" y="922"/>
                      <a:pt x="162" y="922"/>
                    </a:cubicBezTo>
                    <a:cubicBezTo>
                      <a:pt x="161" y="922"/>
                      <a:pt x="159" y="922"/>
                      <a:pt x="158" y="922"/>
                    </a:cubicBezTo>
                    <a:cubicBezTo>
                      <a:pt x="143" y="922"/>
                      <a:pt x="131" y="911"/>
                      <a:pt x="129" y="896"/>
                    </a:cubicBezTo>
                    <a:cubicBezTo>
                      <a:pt x="45" y="214"/>
                      <a:pt x="45" y="214"/>
                      <a:pt x="45" y="214"/>
                    </a:cubicBezTo>
                    <a:cubicBezTo>
                      <a:pt x="44" y="206"/>
                      <a:pt x="46" y="199"/>
                      <a:pt x="51" y="192"/>
                    </a:cubicBezTo>
                    <a:cubicBezTo>
                      <a:pt x="56" y="186"/>
                      <a:pt x="63" y="182"/>
                      <a:pt x="71" y="181"/>
                    </a:cubicBezTo>
                    <a:cubicBezTo>
                      <a:pt x="1179" y="45"/>
                      <a:pt x="1179" y="45"/>
                      <a:pt x="1179" y="45"/>
                    </a:cubicBezTo>
                    <a:cubicBezTo>
                      <a:pt x="1180" y="45"/>
                      <a:pt x="1181" y="45"/>
                      <a:pt x="1182" y="45"/>
                    </a:cubicBezTo>
                    <a:cubicBezTo>
                      <a:pt x="1197" y="45"/>
                      <a:pt x="1210" y="56"/>
                      <a:pt x="1212" y="71"/>
                    </a:cubicBezTo>
                    <a:cubicBezTo>
                      <a:pt x="1295" y="753"/>
                      <a:pt x="1295" y="753"/>
                      <a:pt x="1295" y="753"/>
                    </a:cubicBezTo>
                    <a:cubicBezTo>
                      <a:pt x="1297" y="770"/>
                      <a:pt x="1286" y="784"/>
                      <a:pt x="1269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50"/>
              <p:cNvSpPr>
                <a:spLocks noEditPoints="1"/>
              </p:cNvSpPr>
              <p:nvPr/>
            </p:nvSpPr>
            <p:spPr bwMode="auto">
              <a:xfrm>
                <a:off x="-3068624" y="-2190730"/>
                <a:ext cx="246062" cy="234947"/>
              </a:xfrm>
              <a:custGeom>
                <a:avLst/>
                <a:gdLst>
                  <a:gd name="T0" fmla="*/ 314 w 334"/>
                  <a:gd name="T1" fmla="*/ 63 h 318"/>
                  <a:gd name="T2" fmla="*/ 240 w 334"/>
                  <a:gd name="T3" fmla="*/ 0 h 318"/>
                  <a:gd name="T4" fmla="*/ 230 w 334"/>
                  <a:gd name="T5" fmla="*/ 0 h 318"/>
                  <a:gd name="T6" fmla="*/ 68 w 334"/>
                  <a:gd name="T7" fmla="*/ 20 h 318"/>
                  <a:gd name="T8" fmla="*/ 19 w 334"/>
                  <a:gd name="T9" fmla="*/ 46 h 318"/>
                  <a:gd name="T10" fmla="*/ 1 w 334"/>
                  <a:gd name="T11" fmla="*/ 99 h 318"/>
                  <a:gd name="T12" fmla="*/ 1 w 334"/>
                  <a:gd name="T13" fmla="*/ 99 h 318"/>
                  <a:gd name="T14" fmla="*/ 13 w 334"/>
                  <a:gd name="T15" fmla="*/ 198 h 318"/>
                  <a:gd name="T16" fmla="*/ 21 w 334"/>
                  <a:gd name="T17" fmla="*/ 261 h 318"/>
                  <a:gd name="T18" fmla="*/ 22 w 334"/>
                  <a:gd name="T19" fmla="*/ 261 h 318"/>
                  <a:gd name="T20" fmla="*/ 95 w 334"/>
                  <a:gd name="T21" fmla="*/ 318 h 318"/>
                  <a:gd name="T22" fmla="*/ 105 w 334"/>
                  <a:gd name="T23" fmla="*/ 317 h 318"/>
                  <a:gd name="T24" fmla="*/ 267 w 334"/>
                  <a:gd name="T25" fmla="*/ 298 h 318"/>
                  <a:gd name="T26" fmla="*/ 316 w 334"/>
                  <a:gd name="T27" fmla="*/ 271 h 318"/>
                  <a:gd name="T28" fmla="*/ 334 w 334"/>
                  <a:gd name="T29" fmla="*/ 223 h 318"/>
                  <a:gd name="T30" fmla="*/ 334 w 334"/>
                  <a:gd name="T31" fmla="*/ 223 h 318"/>
                  <a:gd name="T32" fmla="*/ 326 w 334"/>
                  <a:gd name="T33" fmla="*/ 159 h 318"/>
                  <a:gd name="T34" fmla="*/ 314 w 334"/>
                  <a:gd name="T35" fmla="*/ 63 h 318"/>
                  <a:gd name="T36" fmla="*/ 289 w 334"/>
                  <a:gd name="T37" fmla="*/ 187 h 318"/>
                  <a:gd name="T38" fmla="*/ 223 w 334"/>
                  <a:gd name="T39" fmla="*/ 195 h 318"/>
                  <a:gd name="T40" fmla="*/ 217 w 334"/>
                  <a:gd name="T41" fmla="*/ 149 h 318"/>
                  <a:gd name="T42" fmla="*/ 283 w 334"/>
                  <a:gd name="T43" fmla="*/ 141 h 318"/>
                  <a:gd name="T44" fmla="*/ 289 w 334"/>
                  <a:gd name="T45" fmla="*/ 187 h 318"/>
                  <a:gd name="T46" fmla="*/ 235 w 334"/>
                  <a:gd name="T47" fmla="*/ 41 h 318"/>
                  <a:gd name="T48" fmla="*/ 274 w 334"/>
                  <a:gd name="T49" fmla="*/ 68 h 318"/>
                  <a:gd name="T50" fmla="*/ 281 w 334"/>
                  <a:gd name="T51" fmla="*/ 124 h 318"/>
                  <a:gd name="T52" fmla="*/ 215 w 334"/>
                  <a:gd name="T53" fmla="*/ 132 h 318"/>
                  <a:gd name="T54" fmla="*/ 204 w 334"/>
                  <a:gd name="T55" fmla="*/ 44 h 318"/>
                  <a:gd name="T56" fmla="*/ 235 w 334"/>
                  <a:gd name="T57" fmla="*/ 41 h 318"/>
                  <a:gd name="T58" fmla="*/ 187 w 334"/>
                  <a:gd name="T59" fmla="*/ 47 h 318"/>
                  <a:gd name="T60" fmla="*/ 198 w 334"/>
                  <a:gd name="T61" fmla="*/ 134 h 318"/>
                  <a:gd name="T62" fmla="*/ 200 w 334"/>
                  <a:gd name="T63" fmla="*/ 152 h 318"/>
                  <a:gd name="T64" fmla="*/ 205 w 334"/>
                  <a:gd name="T65" fmla="*/ 197 h 318"/>
                  <a:gd name="T66" fmla="*/ 135 w 334"/>
                  <a:gd name="T67" fmla="*/ 206 h 318"/>
                  <a:gd name="T68" fmla="*/ 117 w 334"/>
                  <a:gd name="T69" fmla="*/ 55 h 318"/>
                  <a:gd name="T70" fmla="*/ 187 w 334"/>
                  <a:gd name="T71" fmla="*/ 47 h 318"/>
                  <a:gd name="T72" fmla="*/ 42 w 334"/>
                  <a:gd name="T73" fmla="*/ 97 h 318"/>
                  <a:gd name="T74" fmla="*/ 73 w 334"/>
                  <a:gd name="T75" fmla="*/ 60 h 318"/>
                  <a:gd name="T76" fmla="*/ 100 w 334"/>
                  <a:gd name="T77" fmla="*/ 57 h 318"/>
                  <a:gd name="T78" fmla="*/ 106 w 334"/>
                  <a:gd name="T79" fmla="*/ 110 h 318"/>
                  <a:gd name="T80" fmla="*/ 45 w 334"/>
                  <a:gd name="T81" fmla="*/ 117 h 318"/>
                  <a:gd name="T82" fmla="*/ 42 w 334"/>
                  <a:gd name="T83" fmla="*/ 97 h 318"/>
                  <a:gd name="T84" fmla="*/ 47 w 334"/>
                  <a:gd name="T85" fmla="*/ 135 h 318"/>
                  <a:gd name="T86" fmla="*/ 108 w 334"/>
                  <a:gd name="T87" fmla="*/ 127 h 318"/>
                  <a:gd name="T88" fmla="*/ 118 w 334"/>
                  <a:gd name="T89" fmla="*/ 208 h 318"/>
                  <a:gd name="T90" fmla="*/ 57 w 334"/>
                  <a:gd name="T91" fmla="*/ 216 h 318"/>
                  <a:gd name="T92" fmla="*/ 47 w 334"/>
                  <a:gd name="T93" fmla="*/ 135 h 318"/>
                  <a:gd name="T94" fmla="*/ 262 w 334"/>
                  <a:gd name="T95" fmla="*/ 257 h 318"/>
                  <a:gd name="T96" fmla="*/ 100 w 334"/>
                  <a:gd name="T97" fmla="*/ 277 h 318"/>
                  <a:gd name="T98" fmla="*/ 61 w 334"/>
                  <a:gd name="T99" fmla="*/ 249 h 318"/>
                  <a:gd name="T100" fmla="*/ 59 w 334"/>
                  <a:gd name="T101" fmla="*/ 233 h 318"/>
                  <a:gd name="T102" fmla="*/ 291 w 334"/>
                  <a:gd name="T103" fmla="*/ 205 h 318"/>
                  <a:gd name="T104" fmla="*/ 293 w 334"/>
                  <a:gd name="T105" fmla="*/ 221 h 318"/>
                  <a:gd name="T106" fmla="*/ 262 w 334"/>
                  <a:gd name="T107" fmla="*/ 25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" h="318">
                    <a:moveTo>
                      <a:pt x="314" y="63"/>
                    </a:moveTo>
                    <a:cubicBezTo>
                      <a:pt x="310" y="27"/>
                      <a:pt x="278" y="0"/>
                      <a:pt x="240" y="0"/>
                    </a:cubicBezTo>
                    <a:cubicBezTo>
                      <a:pt x="237" y="0"/>
                      <a:pt x="233" y="0"/>
                      <a:pt x="230" y="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49" y="22"/>
                      <a:pt x="31" y="32"/>
                      <a:pt x="19" y="46"/>
                    </a:cubicBezTo>
                    <a:cubicBezTo>
                      <a:pt x="6" y="61"/>
                      <a:pt x="0" y="80"/>
                      <a:pt x="1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13" y="198"/>
                      <a:pt x="13" y="198"/>
                      <a:pt x="13" y="198"/>
                    </a:cubicBezTo>
                    <a:cubicBezTo>
                      <a:pt x="21" y="261"/>
                      <a:pt x="21" y="261"/>
                      <a:pt x="21" y="261"/>
                    </a:cubicBezTo>
                    <a:cubicBezTo>
                      <a:pt x="22" y="261"/>
                      <a:pt x="22" y="261"/>
                      <a:pt x="22" y="261"/>
                    </a:cubicBezTo>
                    <a:cubicBezTo>
                      <a:pt x="29" y="294"/>
                      <a:pt x="59" y="318"/>
                      <a:pt x="95" y="318"/>
                    </a:cubicBezTo>
                    <a:cubicBezTo>
                      <a:pt x="98" y="318"/>
                      <a:pt x="102" y="318"/>
                      <a:pt x="105" y="317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86" y="295"/>
                      <a:pt x="304" y="286"/>
                      <a:pt x="316" y="271"/>
                    </a:cubicBezTo>
                    <a:cubicBezTo>
                      <a:pt x="328" y="258"/>
                      <a:pt x="334" y="240"/>
                      <a:pt x="334" y="223"/>
                    </a:cubicBezTo>
                    <a:cubicBezTo>
                      <a:pt x="334" y="223"/>
                      <a:pt x="334" y="223"/>
                      <a:pt x="334" y="223"/>
                    </a:cubicBezTo>
                    <a:cubicBezTo>
                      <a:pt x="326" y="159"/>
                      <a:pt x="326" y="159"/>
                      <a:pt x="326" y="159"/>
                    </a:cubicBezTo>
                    <a:lnTo>
                      <a:pt x="314" y="63"/>
                    </a:lnTo>
                    <a:close/>
                    <a:moveTo>
                      <a:pt x="289" y="187"/>
                    </a:move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17" y="149"/>
                      <a:pt x="217" y="149"/>
                      <a:pt x="217" y="149"/>
                    </a:cubicBezTo>
                    <a:cubicBezTo>
                      <a:pt x="283" y="141"/>
                      <a:pt x="283" y="141"/>
                      <a:pt x="283" y="141"/>
                    </a:cubicBezTo>
                    <a:lnTo>
                      <a:pt x="289" y="187"/>
                    </a:lnTo>
                    <a:close/>
                    <a:moveTo>
                      <a:pt x="235" y="41"/>
                    </a:moveTo>
                    <a:cubicBezTo>
                      <a:pt x="254" y="38"/>
                      <a:pt x="272" y="51"/>
                      <a:pt x="274" y="68"/>
                    </a:cubicBezTo>
                    <a:cubicBezTo>
                      <a:pt x="281" y="124"/>
                      <a:pt x="281" y="124"/>
                      <a:pt x="281" y="124"/>
                    </a:cubicBezTo>
                    <a:cubicBezTo>
                      <a:pt x="215" y="132"/>
                      <a:pt x="215" y="132"/>
                      <a:pt x="215" y="132"/>
                    </a:cubicBezTo>
                    <a:cubicBezTo>
                      <a:pt x="204" y="44"/>
                      <a:pt x="204" y="44"/>
                      <a:pt x="204" y="44"/>
                    </a:cubicBezTo>
                    <a:lnTo>
                      <a:pt x="235" y="41"/>
                    </a:lnTo>
                    <a:close/>
                    <a:moveTo>
                      <a:pt x="187" y="47"/>
                    </a:moveTo>
                    <a:cubicBezTo>
                      <a:pt x="198" y="134"/>
                      <a:pt x="198" y="134"/>
                      <a:pt x="198" y="134"/>
                    </a:cubicBezTo>
                    <a:cubicBezTo>
                      <a:pt x="200" y="152"/>
                      <a:pt x="200" y="152"/>
                      <a:pt x="200" y="152"/>
                    </a:cubicBezTo>
                    <a:cubicBezTo>
                      <a:pt x="205" y="197"/>
                      <a:pt x="205" y="197"/>
                      <a:pt x="205" y="197"/>
                    </a:cubicBezTo>
                    <a:cubicBezTo>
                      <a:pt x="135" y="206"/>
                      <a:pt x="135" y="206"/>
                      <a:pt x="135" y="206"/>
                    </a:cubicBezTo>
                    <a:cubicBezTo>
                      <a:pt x="117" y="55"/>
                      <a:pt x="117" y="55"/>
                      <a:pt x="117" y="55"/>
                    </a:cubicBezTo>
                    <a:lnTo>
                      <a:pt x="187" y="47"/>
                    </a:lnTo>
                    <a:close/>
                    <a:moveTo>
                      <a:pt x="42" y="97"/>
                    </a:moveTo>
                    <a:cubicBezTo>
                      <a:pt x="40" y="79"/>
                      <a:pt x="54" y="63"/>
                      <a:pt x="73" y="60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6" y="110"/>
                      <a:pt x="106" y="110"/>
                      <a:pt x="106" y="110"/>
                    </a:cubicBezTo>
                    <a:cubicBezTo>
                      <a:pt x="45" y="117"/>
                      <a:pt x="45" y="117"/>
                      <a:pt x="45" y="117"/>
                    </a:cubicBezTo>
                    <a:lnTo>
                      <a:pt x="42" y="97"/>
                    </a:lnTo>
                    <a:close/>
                    <a:moveTo>
                      <a:pt x="47" y="135"/>
                    </a:move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18" y="208"/>
                      <a:pt x="118" y="208"/>
                      <a:pt x="118" y="208"/>
                    </a:cubicBezTo>
                    <a:cubicBezTo>
                      <a:pt x="57" y="216"/>
                      <a:pt x="57" y="216"/>
                      <a:pt x="57" y="216"/>
                    </a:cubicBezTo>
                    <a:lnTo>
                      <a:pt x="47" y="135"/>
                    </a:lnTo>
                    <a:close/>
                    <a:moveTo>
                      <a:pt x="262" y="257"/>
                    </a:moveTo>
                    <a:cubicBezTo>
                      <a:pt x="100" y="277"/>
                      <a:pt x="100" y="277"/>
                      <a:pt x="100" y="277"/>
                    </a:cubicBezTo>
                    <a:cubicBezTo>
                      <a:pt x="80" y="279"/>
                      <a:pt x="63" y="267"/>
                      <a:pt x="61" y="249"/>
                    </a:cubicBezTo>
                    <a:cubicBezTo>
                      <a:pt x="59" y="233"/>
                      <a:pt x="59" y="233"/>
                      <a:pt x="59" y="233"/>
                    </a:cubicBezTo>
                    <a:cubicBezTo>
                      <a:pt x="291" y="205"/>
                      <a:pt x="291" y="205"/>
                      <a:pt x="291" y="205"/>
                    </a:cubicBezTo>
                    <a:cubicBezTo>
                      <a:pt x="293" y="221"/>
                      <a:pt x="293" y="221"/>
                      <a:pt x="293" y="221"/>
                    </a:cubicBezTo>
                    <a:cubicBezTo>
                      <a:pt x="295" y="238"/>
                      <a:pt x="281" y="255"/>
                      <a:pt x="262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51"/>
              <p:cNvSpPr>
                <a:spLocks noEditPoints="1"/>
              </p:cNvSpPr>
              <p:nvPr/>
            </p:nvSpPr>
            <p:spPr bwMode="auto">
              <a:xfrm>
                <a:off x="-2986079" y="-2589189"/>
                <a:ext cx="950910" cy="719131"/>
              </a:xfrm>
              <a:custGeom>
                <a:avLst/>
                <a:gdLst>
                  <a:gd name="T0" fmla="*/ 1282 w 1288"/>
                  <a:gd name="T1" fmla="*/ 232 h 974"/>
                  <a:gd name="T2" fmla="*/ 1222 w 1288"/>
                  <a:gd name="T3" fmla="*/ 153 h 974"/>
                  <a:gd name="T4" fmla="*/ 116 w 1288"/>
                  <a:gd name="T5" fmla="*/ 5 h 974"/>
                  <a:gd name="T6" fmla="*/ 37 w 1288"/>
                  <a:gd name="T7" fmla="*/ 66 h 974"/>
                  <a:gd name="T8" fmla="*/ 0 w 1288"/>
                  <a:gd name="T9" fmla="*/ 342 h 974"/>
                  <a:gd name="T10" fmla="*/ 151 w 1288"/>
                  <a:gd name="T11" fmla="*/ 323 h 974"/>
                  <a:gd name="T12" fmla="*/ 155 w 1288"/>
                  <a:gd name="T13" fmla="*/ 290 h 974"/>
                  <a:gd name="T14" fmla="*/ 216 w 1288"/>
                  <a:gd name="T15" fmla="*/ 299 h 974"/>
                  <a:gd name="T16" fmla="*/ 214 w 1288"/>
                  <a:gd name="T17" fmla="*/ 316 h 974"/>
                  <a:gd name="T18" fmla="*/ 232 w 1288"/>
                  <a:gd name="T19" fmla="*/ 313 h 974"/>
                  <a:gd name="T20" fmla="*/ 243 w 1288"/>
                  <a:gd name="T21" fmla="*/ 231 h 974"/>
                  <a:gd name="T22" fmla="*/ 313 w 1288"/>
                  <a:gd name="T23" fmla="*/ 240 h 974"/>
                  <a:gd name="T24" fmla="*/ 304 w 1288"/>
                  <a:gd name="T25" fmla="*/ 305 h 974"/>
                  <a:gd name="T26" fmla="*/ 322 w 1288"/>
                  <a:gd name="T27" fmla="*/ 302 h 974"/>
                  <a:gd name="T28" fmla="*/ 330 w 1288"/>
                  <a:gd name="T29" fmla="*/ 243 h 974"/>
                  <a:gd name="T30" fmla="*/ 361 w 1288"/>
                  <a:gd name="T31" fmla="*/ 247 h 974"/>
                  <a:gd name="T32" fmla="*/ 392 w 1288"/>
                  <a:gd name="T33" fmla="*/ 284 h 974"/>
                  <a:gd name="T34" fmla="*/ 390 w 1288"/>
                  <a:gd name="T35" fmla="*/ 294 h 974"/>
                  <a:gd name="T36" fmla="*/ 967 w 1288"/>
                  <a:gd name="T37" fmla="*/ 223 h 974"/>
                  <a:gd name="T38" fmla="*/ 1046 w 1288"/>
                  <a:gd name="T39" fmla="*/ 285 h 974"/>
                  <a:gd name="T40" fmla="*/ 1129 w 1288"/>
                  <a:gd name="T41" fmla="*/ 967 h 974"/>
                  <a:gd name="T42" fmla="*/ 1129 w 1288"/>
                  <a:gd name="T43" fmla="*/ 974 h 974"/>
                  <a:gd name="T44" fmla="*/ 1192 w 1288"/>
                  <a:gd name="T45" fmla="*/ 913 h 974"/>
                  <a:gd name="T46" fmla="*/ 1282 w 1288"/>
                  <a:gd name="T47" fmla="*/ 232 h 974"/>
                  <a:gd name="T48" fmla="*/ 157 w 1288"/>
                  <a:gd name="T49" fmla="*/ 273 h 974"/>
                  <a:gd name="T50" fmla="*/ 160 w 1288"/>
                  <a:gd name="T51" fmla="*/ 253 h 974"/>
                  <a:gd name="T52" fmla="*/ 199 w 1288"/>
                  <a:gd name="T53" fmla="*/ 225 h 974"/>
                  <a:gd name="T54" fmla="*/ 226 w 1288"/>
                  <a:gd name="T55" fmla="*/ 229 h 974"/>
                  <a:gd name="T56" fmla="*/ 219 w 1288"/>
                  <a:gd name="T57" fmla="*/ 281 h 974"/>
                  <a:gd name="T58" fmla="*/ 157 w 1288"/>
                  <a:gd name="T59" fmla="*/ 273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8" h="974">
                    <a:moveTo>
                      <a:pt x="1282" y="232"/>
                    </a:moveTo>
                    <a:cubicBezTo>
                      <a:pt x="1288" y="193"/>
                      <a:pt x="1261" y="158"/>
                      <a:pt x="1222" y="153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77" y="0"/>
                      <a:pt x="42" y="27"/>
                      <a:pt x="37" y="66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151" y="323"/>
                      <a:pt x="151" y="323"/>
                      <a:pt x="151" y="323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216" y="299"/>
                      <a:pt x="216" y="299"/>
                      <a:pt x="216" y="299"/>
                    </a:cubicBezTo>
                    <a:cubicBezTo>
                      <a:pt x="214" y="316"/>
                      <a:pt x="214" y="316"/>
                      <a:pt x="214" y="316"/>
                    </a:cubicBezTo>
                    <a:cubicBezTo>
                      <a:pt x="232" y="313"/>
                      <a:pt x="232" y="313"/>
                      <a:pt x="232" y="313"/>
                    </a:cubicBezTo>
                    <a:cubicBezTo>
                      <a:pt x="243" y="231"/>
                      <a:pt x="243" y="231"/>
                      <a:pt x="243" y="231"/>
                    </a:cubicBezTo>
                    <a:cubicBezTo>
                      <a:pt x="313" y="240"/>
                      <a:pt x="313" y="240"/>
                      <a:pt x="313" y="240"/>
                    </a:cubicBezTo>
                    <a:cubicBezTo>
                      <a:pt x="304" y="305"/>
                      <a:pt x="304" y="305"/>
                      <a:pt x="304" y="305"/>
                    </a:cubicBezTo>
                    <a:cubicBezTo>
                      <a:pt x="322" y="302"/>
                      <a:pt x="322" y="302"/>
                      <a:pt x="322" y="302"/>
                    </a:cubicBezTo>
                    <a:cubicBezTo>
                      <a:pt x="330" y="243"/>
                      <a:pt x="330" y="243"/>
                      <a:pt x="330" y="243"/>
                    </a:cubicBezTo>
                    <a:cubicBezTo>
                      <a:pt x="361" y="247"/>
                      <a:pt x="361" y="247"/>
                      <a:pt x="361" y="247"/>
                    </a:cubicBezTo>
                    <a:cubicBezTo>
                      <a:pt x="380" y="249"/>
                      <a:pt x="394" y="266"/>
                      <a:pt x="392" y="284"/>
                    </a:cubicBezTo>
                    <a:cubicBezTo>
                      <a:pt x="390" y="294"/>
                      <a:pt x="390" y="294"/>
                      <a:pt x="390" y="294"/>
                    </a:cubicBezTo>
                    <a:cubicBezTo>
                      <a:pt x="967" y="223"/>
                      <a:pt x="967" y="223"/>
                      <a:pt x="967" y="223"/>
                    </a:cubicBezTo>
                    <a:cubicBezTo>
                      <a:pt x="1006" y="219"/>
                      <a:pt x="1041" y="246"/>
                      <a:pt x="1046" y="285"/>
                    </a:cubicBezTo>
                    <a:cubicBezTo>
                      <a:pt x="1129" y="967"/>
                      <a:pt x="1129" y="967"/>
                      <a:pt x="1129" y="967"/>
                    </a:cubicBezTo>
                    <a:cubicBezTo>
                      <a:pt x="1129" y="969"/>
                      <a:pt x="1129" y="972"/>
                      <a:pt x="1129" y="974"/>
                    </a:cubicBezTo>
                    <a:cubicBezTo>
                      <a:pt x="1161" y="970"/>
                      <a:pt x="1187" y="946"/>
                      <a:pt x="1192" y="913"/>
                    </a:cubicBezTo>
                    <a:lnTo>
                      <a:pt x="1282" y="232"/>
                    </a:lnTo>
                    <a:close/>
                    <a:moveTo>
                      <a:pt x="157" y="273"/>
                    </a:move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63" y="235"/>
                      <a:pt x="180" y="223"/>
                      <a:pt x="199" y="225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19" y="281"/>
                      <a:pt x="219" y="281"/>
                      <a:pt x="219" y="281"/>
                    </a:cubicBezTo>
                    <a:lnTo>
                      <a:pt x="157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52"/>
              <p:cNvSpPr/>
              <p:nvPr/>
            </p:nvSpPr>
            <p:spPr bwMode="auto">
              <a:xfrm>
                <a:off x="-2998778" y="-1912921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6 h 56"/>
                  <a:gd name="T4" fmla="*/ 18 w 193"/>
                  <a:gd name="T5" fmla="*/ 55 h 56"/>
                  <a:gd name="T6" fmla="*/ 2 w 193"/>
                  <a:gd name="T7" fmla="*/ 45 h 56"/>
                  <a:gd name="T8" fmla="*/ 1 w 193"/>
                  <a:gd name="T9" fmla="*/ 35 h 56"/>
                  <a:gd name="T10" fmla="*/ 14 w 193"/>
                  <a:gd name="T11" fmla="*/ 21 h 56"/>
                  <a:gd name="T12" fmla="*/ 174 w 193"/>
                  <a:gd name="T13" fmla="*/ 1 h 56"/>
                  <a:gd name="T14" fmla="*/ 191 w 193"/>
                  <a:gd name="T15" fmla="*/ 12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5"/>
                      <a:pt x="179" y="36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2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82" y="0"/>
                      <a:pt x="190" y="5"/>
                      <a:pt x="191" y="12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53"/>
              <p:cNvSpPr/>
              <p:nvPr/>
            </p:nvSpPr>
            <p:spPr bwMode="auto">
              <a:xfrm>
                <a:off x="-2811454" y="-1935146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6 h 56"/>
                  <a:gd name="T4" fmla="*/ 19 w 193"/>
                  <a:gd name="T5" fmla="*/ 55 h 56"/>
                  <a:gd name="T6" fmla="*/ 3 w 193"/>
                  <a:gd name="T7" fmla="*/ 45 h 56"/>
                  <a:gd name="T8" fmla="*/ 1 w 193"/>
                  <a:gd name="T9" fmla="*/ 35 h 56"/>
                  <a:gd name="T10" fmla="*/ 15 w 193"/>
                  <a:gd name="T11" fmla="*/ 21 h 56"/>
                  <a:gd name="T12" fmla="*/ 175 w 193"/>
                  <a:gd name="T13" fmla="*/ 1 h 56"/>
                  <a:gd name="T14" fmla="*/ 191 w 193"/>
                  <a:gd name="T15" fmla="*/ 12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5"/>
                      <a:pt x="179" y="3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1" y="56"/>
                      <a:pt x="3" y="52"/>
                      <a:pt x="3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5" y="2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83" y="0"/>
                      <a:pt x="190" y="5"/>
                      <a:pt x="191" y="12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54"/>
              <p:cNvSpPr/>
              <p:nvPr/>
            </p:nvSpPr>
            <p:spPr bwMode="auto">
              <a:xfrm>
                <a:off x="-2624130" y="-1958960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5 h 56"/>
                  <a:gd name="T4" fmla="*/ 18 w 193"/>
                  <a:gd name="T5" fmla="*/ 55 h 56"/>
                  <a:gd name="T6" fmla="*/ 2 w 193"/>
                  <a:gd name="T7" fmla="*/ 45 h 56"/>
                  <a:gd name="T8" fmla="*/ 1 w 193"/>
                  <a:gd name="T9" fmla="*/ 35 h 56"/>
                  <a:gd name="T10" fmla="*/ 14 w 193"/>
                  <a:gd name="T11" fmla="*/ 21 h 56"/>
                  <a:gd name="T12" fmla="*/ 175 w 193"/>
                  <a:gd name="T13" fmla="*/ 1 h 56"/>
                  <a:gd name="T14" fmla="*/ 191 w 193"/>
                  <a:gd name="T15" fmla="*/ 11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4"/>
                      <a:pt x="179" y="3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2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83" y="0"/>
                      <a:pt x="190" y="5"/>
                      <a:pt x="191" y="11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55"/>
              <p:cNvSpPr/>
              <p:nvPr/>
            </p:nvSpPr>
            <p:spPr bwMode="auto">
              <a:xfrm>
                <a:off x="-2436803" y="-1981182"/>
                <a:ext cx="141288" cy="41274"/>
              </a:xfrm>
              <a:custGeom>
                <a:avLst/>
                <a:gdLst>
                  <a:gd name="T0" fmla="*/ 192 w 192"/>
                  <a:gd name="T1" fmla="*/ 21 h 56"/>
                  <a:gd name="T2" fmla="*/ 178 w 192"/>
                  <a:gd name="T3" fmla="*/ 35 h 56"/>
                  <a:gd name="T4" fmla="*/ 18 w 192"/>
                  <a:gd name="T5" fmla="*/ 55 h 56"/>
                  <a:gd name="T6" fmla="*/ 2 w 192"/>
                  <a:gd name="T7" fmla="*/ 45 h 56"/>
                  <a:gd name="T8" fmla="*/ 1 w 192"/>
                  <a:gd name="T9" fmla="*/ 35 h 56"/>
                  <a:gd name="T10" fmla="*/ 14 w 192"/>
                  <a:gd name="T11" fmla="*/ 21 h 56"/>
                  <a:gd name="T12" fmla="*/ 174 w 192"/>
                  <a:gd name="T13" fmla="*/ 1 h 56"/>
                  <a:gd name="T14" fmla="*/ 190 w 192"/>
                  <a:gd name="T15" fmla="*/ 11 h 56"/>
                  <a:gd name="T16" fmla="*/ 192 w 192"/>
                  <a:gd name="T17" fmla="*/ 2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56">
                    <a:moveTo>
                      <a:pt x="192" y="21"/>
                    </a:moveTo>
                    <a:cubicBezTo>
                      <a:pt x="192" y="28"/>
                      <a:pt x="187" y="34"/>
                      <a:pt x="178" y="3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1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82" y="0"/>
                      <a:pt x="190" y="5"/>
                      <a:pt x="190" y="11"/>
                    </a:cubicBezTo>
                    <a:lnTo>
                      <a:pt x="19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56"/>
              <p:cNvSpPr/>
              <p:nvPr/>
            </p:nvSpPr>
            <p:spPr bwMode="auto">
              <a:xfrm>
                <a:off x="-2986075" y="-1854186"/>
                <a:ext cx="438148" cy="74611"/>
              </a:xfrm>
              <a:custGeom>
                <a:avLst/>
                <a:gdLst>
                  <a:gd name="T0" fmla="*/ 593 w 594"/>
                  <a:gd name="T1" fmla="*/ 17 h 101"/>
                  <a:gd name="T2" fmla="*/ 577 w 594"/>
                  <a:gd name="T3" fmla="*/ 32 h 101"/>
                  <a:gd name="T4" fmla="*/ 20 w 594"/>
                  <a:gd name="T5" fmla="*/ 100 h 101"/>
                  <a:gd name="T6" fmla="*/ 1 w 594"/>
                  <a:gd name="T7" fmla="*/ 90 h 101"/>
                  <a:gd name="T8" fmla="*/ 0 w 594"/>
                  <a:gd name="T9" fmla="*/ 84 h 101"/>
                  <a:gd name="T10" fmla="*/ 16 w 594"/>
                  <a:gd name="T11" fmla="*/ 69 h 101"/>
                  <a:gd name="T12" fmla="*/ 573 w 594"/>
                  <a:gd name="T13" fmla="*/ 1 h 101"/>
                  <a:gd name="T14" fmla="*/ 593 w 594"/>
                  <a:gd name="T15" fmla="*/ 11 h 101"/>
                  <a:gd name="T16" fmla="*/ 593 w 594"/>
                  <a:gd name="T17" fmla="*/ 1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4" h="101">
                    <a:moveTo>
                      <a:pt x="593" y="17"/>
                    </a:moveTo>
                    <a:cubicBezTo>
                      <a:pt x="594" y="24"/>
                      <a:pt x="587" y="30"/>
                      <a:pt x="577" y="32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0" y="101"/>
                      <a:pt x="2" y="96"/>
                      <a:pt x="1" y="9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77"/>
                      <a:pt x="7" y="70"/>
                      <a:pt x="16" y="69"/>
                    </a:cubicBezTo>
                    <a:cubicBezTo>
                      <a:pt x="573" y="1"/>
                      <a:pt x="573" y="1"/>
                      <a:pt x="573" y="1"/>
                    </a:cubicBezTo>
                    <a:cubicBezTo>
                      <a:pt x="583" y="0"/>
                      <a:pt x="592" y="4"/>
                      <a:pt x="593" y="11"/>
                    </a:cubicBezTo>
                    <a:lnTo>
                      <a:pt x="5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57"/>
              <p:cNvSpPr/>
              <p:nvPr/>
            </p:nvSpPr>
            <p:spPr bwMode="auto">
              <a:xfrm>
                <a:off x="-2919398" y="-2162155"/>
                <a:ext cx="57150" cy="69850"/>
              </a:xfrm>
              <a:custGeom>
                <a:avLst/>
                <a:gdLst>
                  <a:gd name="T0" fmla="*/ 31 w 77"/>
                  <a:gd name="T1" fmla="*/ 3 h 94"/>
                  <a:gd name="T2" fmla="*/ 0 w 77"/>
                  <a:gd name="T3" fmla="*/ 6 h 94"/>
                  <a:gd name="T4" fmla="*/ 11 w 77"/>
                  <a:gd name="T5" fmla="*/ 94 h 94"/>
                  <a:gd name="T6" fmla="*/ 77 w 77"/>
                  <a:gd name="T7" fmla="*/ 86 h 94"/>
                  <a:gd name="T8" fmla="*/ 70 w 77"/>
                  <a:gd name="T9" fmla="*/ 30 h 94"/>
                  <a:gd name="T10" fmla="*/ 31 w 77"/>
                  <a:gd name="T11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31" y="3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68" y="13"/>
                      <a:pt x="50" y="0"/>
                      <a:pt x="3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58"/>
              <p:cNvSpPr/>
              <p:nvPr/>
            </p:nvSpPr>
            <p:spPr bwMode="auto">
              <a:xfrm>
                <a:off x="-3040056" y="-2147871"/>
                <a:ext cx="49213" cy="44451"/>
              </a:xfrm>
              <a:custGeom>
                <a:avLst/>
                <a:gdLst>
                  <a:gd name="T0" fmla="*/ 33 w 66"/>
                  <a:gd name="T1" fmla="*/ 3 h 60"/>
                  <a:gd name="T2" fmla="*/ 2 w 66"/>
                  <a:gd name="T3" fmla="*/ 40 h 60"/>
                  <a:gd name="T4" fmla="*/ 5 w 66"/>
                  <a:gd name="T5" fmla="*/ 60 h 60"/>
                  <a:gd name="T6" fmla="*/ 66 w 66"/>
                  <a:gd name="T7" fmla="*/ 53 h 60"/>
                  <a:gd name="T8" fmla="*/ 60 w 66"/>
                  <a:gd name="T9" fmla="*/ 0 h 60"/>
                  <a:gd name="T10" fmla="*/ 33 w 66"/>
                  <a:gd name="T1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0">
                    <a:moveTo>
                      <a:pt x="33" y="3"/>
                    </a:moveTo>
                    <a:cubicBezTo>
                      <a:pt x="14" y="6"/>
                      <a:pt x="0" y="22"/>
                      <a:pt x="2" y="4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59"/>
              <p:cNvSpPr/>
              <p:nvPr/>
            </p:nvSpPr>
            <p:spPr bwMode="auto">
              <a:xfrm>
                <a:off x="-3035295" y="-2097070"/>
                <a:ext cx="52389" cy="66673"/>
              </a:xfrm>
              <a:custGeom>
                <a:avLst/>
                <a:gdLst>
                  <a:gd name="T0" fmla="*/ 33 w 33"/>
                  <a:gd name="T1" fmla="*/ 38 h 42"/>
                  <a:gd name="T2" fmla="*/ 29 w 33"/>
                  <a:gd name="T3" fmla="*/ 0 h 42"/>
                  <a:gd name="T4" fmla="*/ 0 w 33"/>
                  <a:gd name="T5" fmla="*/ 4 h 42"/>
                  <a:gd name="T6" fmla="*/ 5 w 33"/>
                  <a:gd name="T7" fmla="*/ 42 h 42"/>
                  <a:gd name="T8" fmla="*/ 33 w 33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2">
                    <a:moveTo>
                      <a:pt x="33" y="38"/>
                    </a:moveTo>
                    <a:lnTo>
                      <a:pt x="29" y="0"/>
                    </a:lnTo>
                    <a:lnTo>
                      <a:pt x="0" y="4"/>
                    </a:lnTo>
                    <a:lnTo>
                      <a:pt x="5" y="42"/>
                    </a:lnTo>
                    <a:lnTo>
                      <a:pt x="33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60"/>
              <p:cNvSpPr/>
              <p:nvPr/>
            </p:nvSpPr>
            <p:spPr bwMode="auto">
              <a:xfrm>
                <a:off x="-2909883" y="-2085956"/>
                <a:ext cx="53974" cy="39686"/>
              </a:xfrm>
              <a:custGeom>
                <a:avLst/>
                <a:gdLst>
                  <a:gd name="T0" fmla="*/ 34 w 34"/>
                  <a:gd name="T1" fmla="*/ 21 h 25"/>
                  <a:gd name="T2" fmla="*/ 31 w 34"/>
                  <a:gd name="T3" fmla="*/ 0 h 25"/>
                  <a:gd name="T4" fmla="*/ 0 w 34"/>
                  <a:gd name="T5" fmla="*/ 3 h 25"/>
                  <a:gd name="T6" fmla="*/ 3 w 34"/>
                  <a:gd name="T7" fmla="*/ 25 h 25"/>
                  <a:gd name="T8" fmla="*/ 34 w 34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21"/>
                    </a:moveTo>
                    <a:lnTo>
                      <a:pt x="31" y="0"/>
                    </a:lnTo>
                    <a:lnTo>
                      <a:pt x="0" y="3"/>
                    </a:lnTo>
                    <a:lnTo>
                      <a:pt x="3" y="25"/>
                    </a:lnTo>
                    <a:lnTo>
                      <a:pt x="3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61"/>
              <p:cNvSpPr/>
              <p:nvPr/>
            </p:nvSpPr>
            <p:spPr bwMode="auto">
              <a:xfrm>
                <a:off x="-2982909" y="-2155809"/>
                <a:ext cx="65089" cy="117474"/>
              </a:xfrm>
              <a:custGeom>
                <a:avLst/>
                <a:gdLst>
                  <a:gd name="T0" fmla="*/ 38 w 41"/>
                  <a:gd name="T1" fmla="*/ 40 h 74"/>
                  <a:gd name="T2" fmla="*/ 33 w 41"/>
                  <a:gd name="T3" fmla="*/ 0 h 74"/>
                  <a:gd name="T4" fmla="*/ 0 w 41"/>
                  <a:gd name="T5" fmla="*/ 4 h 74"/>
                  <a:gd name="T6" fmla="*/ 8 w 41"/>
                  <a:gd name="T7" fmla="*/ 74 h 74"/>
                  <a:gd name="T8" fmla="*/ 41 w 41"/>
                  <a:gd name="T9" fmla="*/ 70 h 74"/>
                  <a:gd name="T10" fmla="*/ 39 w 41"/>
                  <a:gd name="T11" fmla="*/ 49 h 74"/>
                  <a:gd name="T12" fmla="*/ 38 w 41"/>
                  <a:gd name="T13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4">
                    <a:moveTo>
                      <a:pt x="38" y="40"/>
                    </a:moveTo>
                    <a:lnTo>
                      <a:pt x="33" y="0"/>
                    </a:lnTo>
                    <a:lnTo>
                      <a:pt x="0" y="4"/>
                    </a:lnTo>
                    <a:lnTo>
                      <a:pt x="8" y="74"/>
                    </a:lnTo>
                    <a:lnTo>
                      <a:pt x="41" y="70"/>
                    </a:lnTo>
                    <a:lnTo>
                      <a:pt x="39" y="49"/>
                    </a:lnTo>
                    <a:lnTo>
                      <a:pt x="3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62"/>
              <p:cNvSpPr/>
              <p:nvPr/>
            </p:nvSpPr>
            <p:spPr bwMode="auto">
              <a:xfrm>
                <a:off x="-3025776" y="-2039938"/>
                <a:ext cx="174625" cy="55562"/>
              </a:xfrm>
              <a:custGeom>
                <a:avLst/>
                <a:gdLst>
                  <a:gd name="T0" fmla="*/ 41 w 236"/>
                  <a:gd name="T1" fmla="*/ 72 h 74"/>
                  <a:gd name="T2" fmla="*/ 203 w 236"/>
                  <a:gd name="T3" fmla="*/ 52 h 74"/>
                  <a:gd name="T4" fmla="*/ 234 w 236"/>
                  <a:gd name="T5" fmla="*/ 16 h 74"/>
                  <a:gd name="T6" fmla="*/ 232 w 236"/>
                  <a:gd name="T7" fmla="*/ 0 h 74"/>
                  <a:gd name="T8" fmla="*/ 0 w 236"/>
                  <a:gd name="T9" fmla="*/ 28 h 74"/>
                  <a:gd name="T10" fmla="*/ 2 w 236"/>
                  <a:gd name="T11" fmla="*/ 44 h 74"/>
                  <a:gd name="T12" fmla="*/ 41 w 236"/>
                  <a:gd name="T13" fmla="*/ 7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4">
                    <a:moveTo>
                      <a:pt x="41" y="7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22" y="50"/>
                      <a:pt x="236" y="33"/>
                      <a:pt x="234" y="16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4" y="62"/>
                      <a:pt x="21" y="74"/>
                      <a:pt x="41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2785134" y="3219591"/>
            <a:ext cx="2147481" cy="1851947"/>
            <a:chOff x="2785495" y="3218846"/>
            <a:chExt cx="2147761" cy="1851518"/>
          </a:xfrm>
        </p:grpSpPr>
        <p:sp>
          <p:nvSpPr>
            <p:cNvPr id="157" name="六边形 156"/>
            <p:cNvSpPr/>
            <p:nvPr/>
          </p:nvSpPr>
          <p:spPr>
            <a:xfrm>
              <a:off x="2785495" y="3218846"/>
              <a:ext cx="2147761" cy="1851518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3258761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3389430" y="4032330"/>
              <a:ext cx="939890" cy="939890"/>
              <a:chOff x="3389430" y="4032330"/>
              <a:chExt cx="939890" cy="939890"/>
            </a:xfrm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3389430" y="4032330"/>
                <a:ext cx="939890" cy="939890"/>
              </a:xfrm>
              <a:custGeom>
                <a:avLst/>
                <a:gdLst>
                  <a:gd name="T0" fmla="*/ 579 w 1158"/>
                  <a:gd name="T1" fmla="*/ 0 h 1158"/>
                  <a:gd name="T2" fmla="*/ 0 w 1158"/>
                  <a:gd name="T3" fmla="*/ 579 h 1158"/>
                  <a:gd name="T4" fmla="*/ 579 w 1158"/>
                  <a:gd name="T5" fmla="*/ 1158 h 1158"/>
                  <a:gd name="T6" fmla="*/ 1158 w 1158"/>
                  <a:gd name="T7" fmla="*/ 579 h 1158"/>
                  <a:gd name="T8" fmla="*/ 579 w 1158"/>
                  <a:gd name="T9" fmla="*/ 0 h 1158"/>
                  <a:gd name="T10" fmla="*/ 579 w 1158"/>
                  <a:gd name="T11" fmla="*/ 1061 h 1158"/>
                  <a:gd name="T12" fmla="*/ 97 w 1158"/>
                  <a:gd name="T13" fmla="*/ 579 h 1158"/>
                  <a:gd name="T14" fmla="*/ 579 w 1158"/>
                  <a:gd name="T15" fmla="*/ 97 h 1158"/>
                  <a:gd name="T16" fmla="*/ 1061 w 1158"/>
                  <a:gd name="T17" fmla="*/ 579 h 1158"/>
                  <a:gd name="T18" fmla="*/ 579 w 1158"/>
                  <a:gd name="T19" fmla="*/ 106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8" h="1158">
                    <a:moveTo>
                      <a:pt x="579" y="0"/>
                    </a:moveTo>
                    <a:cubicBezTo>
                      <a:pt x="259" y="0"/>
                      <a:pt x="0" y="259"/>
                      <a:pt x="0" y="579"/>
                    </a:cubicBezTo>
                    <a:cubicBezTo>
                      <a:pt x="0" y="899"/>
                      <a:pt x="259" y="1158"/>
                      <a:pt x="579" y="1158"/>
                    </a:cubicBezTo>
                    <a:cubicBezTo>
                      <a:pt x="899" y="1158"/>
                      <a:pt x="1158" y="899"/>
                      <a:pt x="1158" y="579"/>
                    </a:cubicBezTo>
                    <a:cubicBezTo>
                      <a:pt x="1158" y="259"/>
                      <a:pt x="899" y="0"/>
                      <a:pt x="579" y="0"/>
                    </a:cubicBezTo>
                    <a:close/>
                    <a:moveTo>
                      <a:pt x="579" y="1061"/>
                    </a:moveTo>
                    <a:cubicBezTo>
                      <a:pt x="312" y="1061"/>
                      <a:pt x="97" y="845"/>
                      <a:pt x="97" y="579"/>
                    </a:cubicBezTo>
                    <a:cubicBezTo>
                      <a:pt x="97" y="313"/>
                      <a:pt x="312" y="97"/>
                      <a:pt x="579" y="97"/>
                    </a:cubicBezTo>
                    <a:cubicBezTo>
                      <a:pt x="845" y="97"/>
                      <a:pt x="1061" y="313"/>
                      <a:pt x="1061" y="579"/>
                    </a:cubicBezTo>
                    <a:cubicBezTo>
                      <a:pt x="1061" y="845"/>
                      <a:pt x="845" y="1061"/>
                      <a:pt x="579" y="10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3664079" y="4270352"/>
                <a:ext cx="390605" cy="498427"/>
              </a:xfrm>
              <a:custGeom>
                <a:avLst/>
                <a:gdLst>
                  <a:gd name="T0" fmla="*/ 174 w 481"/>
                  <a:gd name="T1" fmla="*/ 615 h 615"/>
                  <a:gd name="T2" fmla="*/ 174 w 481"/>
                  <a:gd name="T3" fmla="*/ 464 h 615"/>
                  <a:gd name="T4" fmla="*/ 38 w 481"/>
                  <a:gd name="T5" fmla="*/ 464 h 615"/>
                  <a:gd name="T6" fmla="*/ 38 w 481"/>
                  <a:gd name="T7" fmla="*/ 397 h 615"/>
                  <a:gd name="T8" fmla="*/ 174 w 481"/>
                  <a:gd name="T9" fmla="*/ 397 h 615"/>
                  <a:gd name="T10" fmla="*/ 174 w 481"/>
                  <a:gd name="T11" fmla="*/ 336 h 615"/>
                  <a:gd name="T12" fmla="*/ 38 w 481"/>
                  <a:gd name="T13" fmla="*/ 336 h 615"/>
                  <a:gd name="T14" fmla="*/ 38 w 481"/>
                  <a:gd name="T15" fmla="*/ 269 h 615"/>
                  <a:gd name="T16" fmla="*/ 143 w 481"/>
                  <a:gd name="T17" fmla="*/ 269 h 615"/>
                  <a:gd name="T18" fmla="*/ 0 w 481"/>
                  <a:gd name="T19" fmla="*/ 0 h 615"/>
                  <a:gd name="T20" fmla="*/ 143 w 481"/>
                  <a:gd name="T21" fmla="*/ 0 h 615"/>
                  <a:gd name="T22" fmla="*/ 204 w 481"/>
                  <a:gd name="T23" fmla="*/ 152 h 615"/>
                  <a:gd name="T24" fmla="*/ 240 w 481"/>
                  <a:gd name="T25" fmla="*/ 255 h 615"/>
                  <a:gd name="T26" fmla="*/ 242 w 481"/>
                  <a:gd name="T27" fmla="*/ 255 h 615"/>
                  <a:gd name="T28" fmla="*/ 280 w 481"/>
                  <a:gd name="T29" fmla="*/ 151 h 615"/>
                  <a:gd name="T30" fmla="*/ 342 w 481"/>
                  <a:gd name="T31" fmla="*/ 0 h 615"/>
                  <a:gd name="T32" fmla="*/ 481 w 481"/>
                  <a:gd name="T33" fmla="*/ 0 h 615"/>
                  <a:gd name="T34" fmla="*/ 332 w 481"/>
                  <a:gd name="T35" fmla="*/ 269 h 615"/>
                  <a:gd name="T36" fmla="*/ 436 w 481"/>
                  <a:gd name="T37" fmla="*/ 269 h 615"/>
                  <a:gd name="T38" fmla="*/ 436 w 481"/>
                  <a:gd name="T39" fmla="*/ 336 h 615"/>
                  <a:gd name="T40" fmla="*/ 299 w 481"/>
                  <a:gd name="T41" fmla="*/ 336 h 615"/>
                  <a:gd name="T42" fmla="*/ 299 w 481"/>
                  <a:gd name="T43" fmla="*/ 397 h 615"/>
                  <a:gd name="T44" fmla="*/ 436 w 481"/>
                  <a:gd name="T45" fmla="*/ 397 h 615"/>
                  <a:gd name="T46" fmla="*/ 436 w 481"/>
                  <a:gd name="T47" fmla="*/ 464 h 615"/>
                  <a:gd name="T48" fmla="*/ 299 w 481"/>
                  <a:gd name="T49" fmla="*/ 464 h 615"/>
                  <a:gd name="T50" fmla="*/ 299 w 481"/>
                  <a:gd name="T51" fmla="*/ 615 h 615"/>
                  <a:gd name="T52" fmla="*/ 174 w 481"/>
                  <a:gd name="T53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1" h="615">
                    <a:moveTo>
                      <a:pt x="174" y="615"/>
                    </a:moveTo>
                    <a:cubicBezTo>
                      <a:pt x="174" y="464"/>
                      <a:pt x="174" y="464"/>
                      <a:pt x="174" y="464"/>
                    </a:cubicBezTo>
                    <a:cubicBezTo>
                      <a:pt x="38" y="464"/>
                      <a:pt x="38" y="464"/>
                      <a:pt x="38" y="464"/>
                    </a:cubicBezTo>
                    <a:cubicBezTo>
                      <a:pt x="38" y="397"/>
                      <a:pt x="38" y="397"/>
                      <a:pt x="38" y="397"/>
                    </a:cubicBezTo>
                    <a:cubicBezTo>
                      <a:pt x="174" y="397"/>
                      <a:pt x="174" y="397"/>
                      <a:pt x="174" y="397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38" y="336"/>
                      <a:pt x="38" y="336"/>
                      <a:pt x="38" y="336"/>
                    </a:cubicBezTo>
                    <a:cubicBezTo>
                      <a:pt x="38" y="269"/>
                      <a:pt x="38" y="269"/>
                      <a:pt x="38" y="269"/>
                    </a:cubicBezTo>
                    <a:cubicBezTo>
                      <a:pt x="143" y="269"/>
                      <a:pt x="143" y="269"/>
                      <a:pt x="143" y="2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04" y="152"/>
                      <a:pt x="204" y="152"/>
                      <a:pt x="204" y="152"/>
                    </a:cubicBezTo>
                    <a:cubicBezTo>
                      <a:pt x="219" y="190"/>
                      <a:pt x="229" y="222"/>
                      <a:pt x="240" y="255"/>
                    </a:cubicBezTo>
                    <a:cubicBezTo>
                      <a:pt x="242" y="255"/>
                      <a:pt x="242" y="255"/>
                      <a:pt x="242" y="255"/>
                    </a:cubicBezTo>
                    <a:cubicBezTo>
                      <a:pt x="253" y="224"/>
                      <a:pt x="265" y="188"/>
                      <a:pt x="280" y="151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481" y="0"/>
                      <a:pt x="481" y="0"/>
                      <a:pt x="481" y="0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36" y="269"/>
                      <a:pt x="436" y="269"/>
                      <a:pt x="436" y="269"/>
                    </a:cubicBezTo>
                    <a:cubicBezTo>
                      <a:pt x="436" y="336"/>
                      <a:pt x="436" y="336"/>
                      <a:pt x="436" y="336"/>
                    </a:cubicBezTo>
                    <a:cubicBezTo>
                      <a:pt x="299" y="336"/>
                      <a:pt x="299" y="336"/>
                      <a:pt x="299" y="336"/>
                    </a:cubicBezTo>
                    <a:cubicBezTo>
                      <a:pt x="299" y="397"/>
                      <a:pt x="299" y="397"/>
                      <a:pt x="299" y="397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36" y="464"/>
                      <a:pt x="436" y="464"/>
                      <a:pt x="436" y="464"/>
                    </a:cubicBezTo>
                    <a:cubicBezTo>
                      <a:pt x="299" y="464"/>
                      <a:pt x="299" y="464"/>
                      <a:pt x="299" y="464"/>
                    </a:cubicBezTo>
                    <a:cubicBezTo>
                      <a:pt x="299" y="615"/>
                      <a:pt x="299" y="615"/>
                      <a:pt x="299" y="615"/>
                    </a:cubicBezTo>
                    <a:lnTo>
                      <a:pt x="174" y="6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9567370" y="3219591"/>
            <a:ext cx="2147481" cy="1851947"/>
            <a:chOff x="9568614" y="3218846"/>
            <a:chExt cx="2147761" cy="1851518"/>
          </a:xfrm>
        </p:grpSpPr>
        <p:sp>
          <p:nvSpPr>
            <p:cNvPr id="163" name="六边形 162"/>
            <p:cNvSpPr/>
            <p:nvPr/>
          </p:nvSpPr>
          <p:spPr>
            <a:xfrm>
              <a:off x="9568614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10019433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10366476" y="4040017"/>
              <a:ext cx="689788" cy="928116"/>
              <a:chOff x="10366476" y="4040017"/>
              <a:chExt cx="689788" cy="928116"/>
            </a:xfrm>
          </p:grpSpPr>
          <p:sp>
            <p:nvSpPr>
              <p:cNvPr id="166" name="Freeform 32"/>
              <p:cNvSpPr/>
              <p:nvPr/>
            </p:nvSpPr>
            <p:spPr bwMode="auto">
              <a:xfrm>
                <a:off x="10366476" y="4924932"/>
                <a:ext cx="689788" cy="43201"/>
              </a:xfrm>
              <a:custGeom>
                <a:avLst/>
                <a:gdLst>
                  <a:gd name="T0" fmla="*/ 898 w 898"/>
                  <a:gd name="T1" fmla="*/ 44 h 56"/>
                  <a:gd name="T2" fmla="*/ 881 w 898"/>
                  <a:gd name="T3" fmla="*/ 56 h 56"/>
                  <a:gd name="T4" fmla="*/ 17 w 898"/>
                  <a:gd name="T5" fmla="*/ 56 h 56"/>
                  <a:gd name="T6" fmla="*/ 0 w 898"/>
                  <a:gd name="T7" fmla="*/ 44 h 56"/>
                  <a:gd name="T8" fmla="*/ 0 w 898"/>
                  <a:gd name="T9" fmla="*/ 12 h 56"/>
                  <a:gd name="T10" fmla="*/ 17 w 898"/>
                  <a:gd name="T11" fmla="*/ 0 h 56"/>
                  <a:gd name="T12" fmla="*/ 881 w 898"/>
                  <a:gd name="T13" fmla="*/ 0 h 56"/>
                  <a:gd name="T14" fmla="*/ 898 w 898"/>
                  <a:gd name="T15" fmla="*/ 12 h 56"/>
                  <a:gd name="T16" fmla="*/ 898 w 898"/>
                  <a:gd name="T17" fmla="*/ 4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" h="56">
                    <a:moveTo>
                      <a:pt x="898" y="44"/>
                    </a:moveTo>
                    <a:cubicBezTo>
                      <a:pt x="898" y="51"/>
                      <a:pt x="890" y="56"/>
                      <a:pt x="881" y="56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7" y="56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7" y="0"/>
                    </a:cubicBezTo>
                    <a:cubicBezTo>
                      <a:pt x="881" y="0"/>
                      <a:pt x="881" y="0"/>
                      <a:pt x="881" y="0"/>
                    </a:cubicBezTo>
                    <a:cubicBezTo>
                      <a:pt x="890" y="0"/>
                      <a:pt x="898" y="5"/>
                      <a:pt x="898" y="12"/>
                    </a:cubicBezTo>
                    <a:lnTo>
                      <a:pt x="898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33"/>
              <p:cNvSpPr/>
              <p:nvPr/>
            </p:nvSpPr>
            <p:spPr bwMode="auto">
              <a:xfrm>
                <a:off x="10366476" y="4698122"/>
                <a:ext cx="137526" cy="195847"/>
              </a:xfrm>
              <a:custGeom>
                <a:avLst/>
                <a:gdLst>
                  <a:gd name="T0" fmla="*/ 179 w 179"/>
                  <a:gd name="T1" fmla="*/ 241 h 254"/>
                  <a:gd name="T2" fmla="*/ 160 w 179"/>
                  <a:gd name="T3" fmla="*/ 254 h 254"/>
                  <a:gd name="T4" fmla="*/ 19 w 179"/>
                  <a:gd name="T5" fmla="*/ 254 h 254"/>
                  <a:gd name="T6" fmla="*/ 0 w 179"/>
                  <a:gd name="T7" fmla="*/ 241 h 254"/>
                  <a:gd name="T8" fmla="*/ 0 w 179"/>
                  <a:gd name="T9" fmla="*/ 13 h 254"/>
                  <a:gd name="T10" fmla="*/ 19 w 179"/>
                  <a:gd name="T11" fmla="*/ 0 h 254"/>
                  <a:gd name="T12" fmla="*/ 160 w 179"/>
                  <a:gd name="T13" fmla="*/ 0 h 254"/>
                  <a:gd name="T14" fmla="*/ 179 w 179"/>
                  <a:gd name="T15" fmla="*/ 13 h 254"/>
                  <a:gd name="T16" fmla="*/ 179 w 179"/>
                  <a:gd name="T17" fmla="*/ 24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254">
                    <a:moveTo>
                      <a:pt x="179" y="241"/>
                    </a:moveTo>
                    <a:cubicBezTo>
                      <a:pt x="179" y="248"/>
                      <a:pt x="170" y="254"/>
                      <a:pt x="160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8" y="254"/>
                      <a:pt x="0" y="248"/>
                      <a:pt x="0" y="2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8" y="0"/>
                      <a:pt x="19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70" y="0"/>
                      <a:pt x="179" y="6"/>
                      <a:pt x="179" y="13"/>
                    </a:cubicBezTo>
                    <a:lnTo>
                      <a:pt x="179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34"/>
              <p:cNvSpPr/>
              <p:nvPr/>
            </p:nvSpPr>
            <p:spPr bwMode="auto">
              <a:xfrm>
                <a:off x="10541445" y="4593718"/>
                <a:ext cx="137526" cy="300973"/>
              </a:xfrm>
              <a:custGeom>
                <a:avLst/>
                <a:gdLst>
                  <a:gd name="T0" fmla="*/ 179 w 179"/>
                  <a:gd name="T1" fmla="*/ 371 h 391"/>
                  <a:gd name="T2" fmla="*/ 161 w 179"/>
                  <a:gd name="T3" fmla="*/ 391 h 391"/>
                  <a:gd name="T4" fmla="*/ 19 w 179"/>
                  <a:gd name="T5" fmla="*/ 391 h 391"/>
                  <a:gd name="T6" fmla="*/ 0 w 179"/>
                  <a:gd name="T7" fmla="*/ 371 h 391"/>
                  <a:gd name="T8" fmla="*/ 0 w 179"/>
                  <a:gd name="T9" fmla="*/ 20 h 391"/>
                  <a:gd name="T10" fmla="*/ 19 w 179"/>
                  <a:gd name="T11" fmla="*/ 0 h 391"/>
                  <a:gd name="T12" fmla="*/ 161 w 179"/>
                  <a:gd name="T13" fmla="*/ 0 h 391"/>
                  <a:gd name="T14" fmla="*/ 179 w 179"/>
                  <a:gd name="T15" fmla="*/ 20 h 391"/>
                  <a:gd name="T16" fmla="*/ 179 w 179"/>
                  <a:gd name="T17" fmla="*/ 3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391">
                    <a:moveTo>
                      <a:pt x="179" y="371"/>
                    </a:moveTo>
                    <a:cubicBezTo>
                      <a:pt x="179" y="382"/>
                      <a:pt x="171" y="391"/>
                      <a:pt x="161" y="391"/>
                    </a:cubicBezTo>
                    <a:cubicBezTo>
                      <a:pt x="19" y="391"/>
                      <a:pt x="19" y="391"/>
                      <a:pt x="19" y="391"/>
                    </a:cubicBezTo>
                    <a:cubicBezTo>
                      <a:pt x="9" y="391"/>
                      <a:pt x="0" y="382"/>
                      <a:pt x="0" y="37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71" y="0"/>
                      <a:pt x="179" y="9"/>
                      <a:pt x="179" y="20"/>
                    </a:cubicBezTo>
                    <a:lnTo>
                      <a:pt x="179" y="3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35"/>
              <p:cNvSpPr/>
              <p:nvPr/>
            </p:nvSpPr>
            <p:spPr bwMode="auto">
              <a:xfrm>
                <a:off x="10727210" y="4502275"/>
                <a:ext cx="137526" cy="392416"/>
              </a:xfrm>
              <a:custGeom>
                <a:avLst/>
                <a:gdLst>
                  <a:gd name="T0" fmla="*/ 179 w 179"/>
                  <a:gd name="T1" fmla="*/ 492 h 510"/>
                  <a:gd name="T2" fmla="*/ 160 w 179"/>
                  <a:gd name="T3" fmla="*/ 510 h 510"/>
                  <a:gd name="T4" fmla="*/ 19 w 179"/>
                  <a:gd name="T5" fmla="*/ 510 h 510"/>
                  <a:gd name="T6" fmla="*/ 0 w 179"/>
                  <a:gd name="T7" fmla="*/ 492 h 510"/>
                  <a:gd name="T8" fmla="*/ 0 w 179"/>
                  <a:gd name="T9" fmla="*/ 18 h 510"/>
                  <a:gd name="T10" fmla="*/ 19 w 179"/>
                  <a:gd name="T11" fmla="*/ 0 h 510"/>
                  <a:gd name="T12" fmla="*/ 160 w 179"/>
                  <a:gd name="T13" fmla="*/ 0 h 510"/>
                  <a:gd name="T14" fmla="*/ 179 w 179"/>
                  <a:gd name="T15" fmla="*/ 18 h 510"/>
                  <a:gd name="T16" fmla="*/ 179 w 179"/>
                  <a:gd name="T17" fmla="*/ 49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10">
                    <a:moveTo>
                      <a:pt x="179" y="492"/>
                    </a:moveTo>
                    <a:cubicBezTo>
                      <a:pt x="179" y="506"/>
                      <a:pt x="171" y="510"/>
                      <a:pt x="160" y="510"/>
                    </a:cubicBezTo>
                    <a:cubicBezTo>
                      <a:pt x="19" y="510"/>
                      <a:pt x="19" y="510"/>
                      <a:pt x="19" y="510"/>
                    </a:cubicBezTo>
                    <a:cubicBezTo>
                      <a:pt x="9" y="510"/>
                      <a:pt x="0" y="506"/>
                      <a:pt x="0" y="49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4"/>
                      <a:pt x="9" y="0"/>
                      <a:pt x="19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71" y="0"/>
                      <a:pt x="179" y="4"/>
                      <a:pt x="179" y="18"/>
                    </a:cubicBezTo>
                    <a:lnTo>
                      <a:pt x="179" y="49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36"/>
              <p:cNvSpPr/>
              <p:nvPr/>
            </p:nvSpPr>
            <p:spPr bwMode="auto">
              <a:xfrm>
                <a:off x="10918017" y="4268265"/>
                <a:ext cx="138247" cy="623543"/>
              </a:xfrm>
              <a:custGeom>
                <a:avLst/>
                <a:gdLst>
                  <a:gd name="T0" fmla="*/ 180 w 180"/>
                  <a:gd name="T1" fmla="*/ 789 h 812"/>
                  <a:gd name="T2" fmla="*/ 161 w 180"/>
                  <a:gd name="T3" fmla="*/ 812 h 812"/>
                  <a:gd name="T4" fmla="*/ 19 w 180"/>
                  <a:gd name="T5" fmla="*/ 812 h 812"/>
                  <a:gd name="T6" fmla="*/ 0 w 180"/>
                  <a:gd name="T7" fmla="*/ 789 h 812"/>
                  <a:gd name="T8" fmla="*/ 0 w 180"/>
                  <a:gd name="T9" fmla="*/ 23 h 812"/>
                  <a:gd name="T10" fmla="*/ 19 w 180"/>
                  <a:gd name="T11" fmla="*/ 0 h 812"/>
                  <a:gd name="T12" fmla="*/ 161 w 180"/>
                  <a:gd name="T13" fmla="*/ 0 h 812"/>
                  <a:gd name="T14" fmla="*/ 180 w 180"/>
                  <a:gd name="T15" fmla="*/ 23 h 812"/>
                  <a:gd name="T16" fmla="*/ 180 w 180"/>
                  <a:gd name="T17" fmla="*/ 78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812">
                    <a:moveTo>
                      <a:pt x="180" y="789"/>
                    </a:moveTo>
                    <a:cubicBezTo>
                      <a:pt x="180" y="812"/>
                      <a:pt x="171" y="812"/>
                      <a:pt x="161" y="812"/>
                    </a:cubicBezTo>
                    <a:cubicBezTo>
                      <a:pt x="19" y="812"/>
                      <a:pt x="19" y="812"/>
                      <a:pt x="19" y="812"/>
                    </a:cubicBezTo>
                    <a:cubicBezTo>
                      <a:pt x="9" y="812"/>
                      <a:pt x="0" y="812"/>
                      <a:pt x="0" y="78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9" y="0"/>
                      <a:pt x="19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71" y="0"/>
                      <a:pt x="180" y="0"/>
                      <a:pt x="180" y="23"/>
                    </a:cubicBezTo>
                    <a:lnTo>
                      <a:pt x="180" y="7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7"/>
              <p:cNvSpPr/>
              <p:nvPr/>
            </p:nvSpPr>
            <p:spPr bwMode="auto">
              <a:xfrm>
                <a:off x="10373676" y="4040017"/>
                <a:ext cx="613466" cy="561621"/>
              </a:xfrm>
              <a:custGeom>
                <a:avLst/>
                <a:gdLst>
                  <a:gd name="T0" fmla="*/ 799 w 799"/>
                  <a:gd name="T1" fmla="*/ 147 h 731"/>
                  <a:gd name="T2" fmla="*/ 681 w 799"/>
                  <a:gd name="T3" fmla="*/ 0 h 731"/>
                  <a:gd name="T4" fmla="*/ 546 w 799"/>
                  <a:gd name="T5" fmla="*/ 147 h 731"/>
                  <a:gd name="T6" fmla="*/ 649 w 799"/>
                  <a:gd name="T7" fmla="*/ 147 h 731"/>
                  <a:gd name="T8" fmla="*/ 0 w 799"/>
                  <a:gd name="T9" fmla="*/ 667 h 731"/>
                  <a:gd name="T10" fmla="*/ 697 w 799"/>
                  <a:gd name="T11" fmla="*/ 147 h 731"/>
                  <a:gd name="T12" fmla="*/ 799 w 799"/>
                  <a:gd name="T13" fmla="*/ 147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9" h="731">
                    <a:moveTo>
                      <a:pt x="799" y="147"/>
                    </a:moveTo>
                    <a:cubicBezTo>
                      <a:pt x="681" y="0"/>
                      <a:pt x="681" y="0"/>
                      <a:pt x="681" y="0"/>
                    </a:cubicBezTo>
                    <a:cubicBezTo>
                      <a:pt x="546" y="147"/>
                      <a:pt x="546" y="147"/>
                      <a:pt x="546" y="147"/>
                    </a:cubicBezTo>
                    <a:cubicBezTo>
                      <a:pt x="649" y="147"/>
                      <a:pt x="649" y="147"/>
                      <a:pt x="649" y="147"/>
                    </a:cubicBezTo>
                    <a:cubicBezTo>
                      <a:pt x="626" y="254"/>
                      <a:pt x="511" y="614"/>
                      <a:pt x="0" y="667"/>
                    </a:cubicBezTo>
                    <a:cubicBezTo>
                      <a:pt x="0" y="667"/>
                      <a:pt x="594" y="731"/>
                      <a:pt x="697" y="147"/>
                    </a:cubicBezTo>
                    <a:lnTo>
                      <a:pt x="79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8449163" y="1557699"/>
            <a:ext cx="3261887" cy="2186493"/>
            <a:chOff x="8450263" y="1557337"/>
            <a:chExt cx="3262312" cy="2185987"/>
          </a:xfrm>
        </p:grpSpPr>
        <p:sp>
          <p:nvSpPr>
            <p:cNvPr id="118" name="矩形 117"/>
            <p:cNvSpPr/>
            <p:nvPr/>
          </p:nvSpPr>
          <p:spPr>
            <a:xfrm>
              <a:off x="8450263" y="1557337"/>
              <a:ext cx="3262312" cy="218598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8990707" y="2353426"/>
              <a:ext cx="2181423" cy="55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261017" y="4194231"/>
            <a:ext cx="2250658" cy="1730402"/>
            <a:chOff x="6261832" y="4193260"/>
            <a:chExt cx="2250951" cy="1730001"/>
          </a:xfrm>
        </p:grpSpPr>
        <p:sp>
          <p:nvSpPr>
            <p:cNvPr id="121" name="矩形 120"/>
            <p:cNvSpPr/>
            <p:nvPr/>
          </p:nvSpPr>
          <p:spPr>
            <a:xfrm>
              <a:off x="6332597" y="4193260"/>
              <a:ext cx="2080656" cy="1730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6261832" y="4674459"/>
              <a:ext cx="2250951" cy="55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8387" y="1556129"/>
            <a:ext cx="5463488" cy="1671034"/>
            <a:chOff x="498452" y="1555767"/>
            <a:chExt cx="5464199" cy="1670647"/>
          </a:xfrm>
        </p:grpSpPr>
        <p:sp>
          <p:nvSpPr>
            <p:cNvPr id="126" name="矩形 125"/>
            <p:cNvSpPr/>
            <p:nvPr/>
          </p:nvSpPr>
          <p:spPr>
            <a:xfrm>
              <a:off x="498452" y="15557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13"/>
            <p:cNvSpPr txBox="1"/>
            <p:nvPr/>
          </p:nvSpPr>
          <p:spPr>
            <a:xfrm>
              <a:off x="770519" y="2026085"/>
              <a:ext cx="5192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7"/>
            <p:cNvSpPr>
              <a:spLocks noEditPoints="1"/>
            </p:cNvSpPr>
            <p:nvPr/>
          </p:nvSpPr>
          <p:spPr bwMode="auto">
            <a:xfrm>
              <a:off x="524456" y="219568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389" y="4114166"/>
            <a:ext cx="5463487" cy="1669026"/>
            <a:chOff x="498453" y="4113213"/>
            <a:chExt cx="5464198" cy="1668640"/>
          </a:xfrm>
        </p:grpSpPr>
        <p:sp>
          <p:nvSpPr>
            <p:cNvPr id="127" name="矩形 126"/>
            <p:cNvSpPr/>
            <p:nvPr/>
          </p:nvSpPr>
          <p:spPr>
            <a:xfrm>
              <a:off x="498453" y="4113213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13"/>
            <p:cNvSpPr txBox="1"/>
            <p:nvPr/>
          </p:nvSpPr>
          <p:spPr>
            <a:xfrm>
              <a:off x="770519" y="4581524"/>
              <a:ext cx="5192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77"/>
            <p:cNvSpPr>
              <a:spLocks noEditPoints="1"/>
            </p:cNvSpPr>
            <p:nvPr/>
          </p:nvSpPr>
          <p:spPr bwMode="auto">
            <a:xfrm>
              <a:off x="524456" y="475112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686" y="1549631"/>
            <a:ext cx="2088963" cy="1289617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155" y="3782544"/>
            <a:ext cx="3261896" cy="2136965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86" y="2877599"/>
            <a:ext cx="2079259" cy="127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339195" y="766292"/>
            <a:ext cx="4598325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39195" y="2377431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339195" y="3183000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39195" y="1571860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39806" y="2573082"/>
            <a:ext cx="112247" cy="84818"/>
            <a:chOff x="939927" y="1758919"/>
            <a:chExt cx="112262" cy="84798"/>
          </a:xfrm>
        </p:grpSpPr>
        <p:sp>
          <p:nvSpPr>
            <p:cNvPr id="72" name="等腰三角形 7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200" fill="hold"/>
                                        <p:tgtEl>
                                          <p:spTgt spid="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2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6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33835" y="1203103"/>
            <a:ext cx="2693528" cy="1118933"/>
            <a:chOff x="733930" y="1202823"/>
            <a:chExt cx="2693879" cy="1118674"/>
          </a:xfrm>
        </p:grpSpPr>
        <p:sp>
          <p:nvSpPr>
            <p:cNvPr id="120" name="Rectangle 38"/>
            <p:cNvSpPr/>
            <p:nvPr/>
          </p:nvSpPr>
          <p:spPr bwMode="auto">
            <a:xfrm>
              <a:off x="733930" y="1202823"/>
              <a:ext cx="2693879" cy="111867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930720" y="1573137"/>
              <a:ext cx="23811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528363" y="1199221"/>
            <a:ext cx="2571967" cy="1118933"/>
            <a:chOff x="3528821" y="1198942"/>
            <a:chExt cx="2572302" cy="1118674"/>
          </a:xfrm>
        </p:grpSpPr>
        <p:sp>
          <p:nvSpPr>
            <p:cNvPr id="123" name="Rectangle 39"/>
            <p:cNvSpPr/>
            <p:nvPr/>
          </p:nvSpPr>
          <p:spPr bwMode="auto">
            <a:xfrm>
              <a:off x="3528821" y="1198942"/>
              <a:ext cx="2572302" cy="111867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687185" y="1526399"/>
              <a:ext cx="24065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753681" y="1203102"/>
            <a:ext cx="3772176" cy="1115052"/>
            <a:chOff x="7754690" y="1202823"/>
            <a:chExt cx="3772667" cy="1114794"/>
          </a:xfrm>
        </p:grpSpPr>
        <p:sp>
          <p:nvSpPr>
            <p:cNvPr id="126" name="Rectangle 29"/>
            <p:cNvSpPr/>
            <p:nvPr/>
          </p:nvSpPr>
          <p:spPr bwMode="auto">
            <a:xfrm>
              <a:off x="7754690" y="1202823"/>
              <a:ext cx="3772667" cy="111479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8442890" y="1526399"/>
              <a:ext cx="2768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195940" y="2409131"/>
            <a:ext cx="5329916" cy="1115052"/>
            <a:chOff x="6196747" y="2408573"/>
            <a:chExt cx="5330610" cy="1114794"/>
          </a:xfrm>
        </p:grpSpPr>
        <p:sp>
          <p:nvSpPr>
            <p:cNvPr id="147" name="Rectangle 29"/>
            <p:cNvSpPr/>
            <p:nvPr/>
          </p:nvSpPr>
          <p:spPr bwMode="auto">
            <a:xfrm>
              <a:off x="6196747" y="2408573"/>
              <a:ext cx="5330610" cy="111479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334975" y="2750441"/>
              <a:ext cx="3054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733836" y="2409131"/>
            <a:ext cx="3772176" cy="1115052"/>
            <a:chOff x="733930" y="2408573"/>
            <a:chExt cx="3772667" cy="1114794"/>
          </a:xfrm>
        </p:grpSpPr>
        <p:sp>
          <p:nvSpPr>
            <p:cNvPr id="150" name="Rectangle 29"/>
            <p:cNvSpPr/>
            <p:nvPr/>
          </p:nvSpPr>
          <p:spPr bwMode="auto">
            <a:xfrm>
              <a:off x="733930" y="2408573"/>
              <a:ext cx="3772667" cy="111479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1283967" y="2750441"/>
              <a:ext cx="26416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3731" y="3931554"/>
            <a:ext cx="5058620" cy="2003928"/>
            <a:chOff x="693821" y="3930644"/>
            <a:chExt cx="5059279" cy="2003464"/>
          </a:xfrm>
        </p:grpSpPr>
        <p:sp>
          <p:nvSpPr>
            <p:cNvPr id="128" name="矩形 127"/>
            <p:cNvSpPr/>
            <p:nvPr/>
          </p:nvSpPr>
          <p:spPr>
            <a:xfrm>
              <a:off x="693821" y="3930644"/>
              <a:ext cx="312887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13"/>
            <p:cNvSpPr txBox="1"/>
            <p:nvPr/>
          </p:nvSpPr>
          <p:spPr>
            <a:xfrm>
              <a:off x="1061534" y="4364448"/>
              <a:ext cx="46915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77"/>
            <p:cNvSpPr>
              <a:spLocks noEditPoints="1"/>
            </p:cNvSpPr>
            <p:nvPr/>
          </p:nvSpPr>
          <p:spPr bwMode="auto">
            <a:xfrm>
              <a:off x="815471" y="453404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01079" y="3931554"/>
            <a:ext cx="5058930" cy="2003928"/>
            <a:chOff x="6501925" y="3930644"/>
            <a:chExt cx="5059589" cy="2003464"/>
          </a:xfrm>
        </p:grpSpPr>
        <p:sp>
          <p:nvSpPr>
            <p:cNvPr id="129" name="矩形 128"/>
            <p:cNvSpPr/>
            <p:nvPr/>
          </p:nvSpPr>
          <p:spPr>
            <a:xfrm>
              <a:off x="6501925" y="3930644"/>
              <a:ext cx="28212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13"/>
            <p:cNvSpPr txBox="1"/>
            <p:nvPr/>
          </p:nvSpPr>
          <p:spPr>
            <a:xfrm>
              <a:off x="6869948" y="4364448"/>
              <a:ext cx="46915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77"/>
            <p:cNvSpPr>
              <a:spLocks noEditPoints="1"/>
            </p:cNvSpPr>
            <p:nvPr/>
          </p:nvSpPr>
          <p:spPr bwMode="auto">
            <a:xfrm>
              <a:off x="6623885" y="453404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pic>
        <p:nvPicPr>
          <p:cNvPr id="157" name="图片 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3244" y="1199221"/>
            <a:ext cx="1486559" cy="1114761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74" y="2409130"/>
            <a:ext cx="1484368" cy="107821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1944631" y="1378131"/>
            <a:ext cx="8955465" cy="4338192"/>
            <a:chOff x="1944883" y="1377812"/>
            <a:chExt cx="8956631" cy="4337188"/>
          </a:xfrm>
        </p:grpSpPr>
        <p:sp>
          <p:nvSpPr>
            <p:cNvPr id="118" name="椭圆 117"/>
            <p:cNvSpPr/>
            <p:nvPr/>
          </p:nvSpPr>
          <p:spPr>
            <a:xfrm>
              <a:off x="6564326" y="1377812"/>
              <a:ext cx="4337188" cy="43371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218375" y="2031861"/>
              <a:ext cx="3029090" cy="30290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7954976" y="2768462"/>
              <a:ext cx="1555888" cy="15558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7972764" y="1750249"/>
              <a:ext cx="1520310" cy="121393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717125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经营理念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8602831" y="3432175"/>
              <a:ext cx="328988" cy="422728"/>
            </a:xfrm>
            <a:custGeom>
              <a:avLst/>
              <a:gdLst>
                <a:gd name="connsiteX0" fmla="*/ 77369 w 328988"/>
                <a:gd name="connsiteY0" fmla="*/ 54428 h 422728"/>
                <a:gd name="connsiteX1" fmla="*/ 109913 w 328988"/>
                <a:gd name="connsiteY1" fmla="*/ 88372 h 422728"/>
                <a:gd name="connsiteX2" fmla="*/ 77369 w 328988"/>
                <a:gd name="connsiteY2" fmla="*/ 121103 h 422728"/>
                <a:gd name="connsiteX3" fmla="*/ 44826 w 328988"/>
                <a:gd name="connsiteY3" fmla="*/ 88372 h 422728"/>
                <a:gd name="connsiteX4" fmla="*/ 77369 w 328988"/>
                <a:gd name="connsiteY4" fmla="*/ 54428 h 422728"/>
                <a:gd name="connsiteX5" fmla="*/ 278286 w 328988"/>
                <a:gd name="connsiteY5" fmla="*/ 245 h 422728"/>
                <a:gd name="connsiteX6" fmla="*/ 328988 w 328988"/>
                <a:gd name="connsiteY6" fmla="*/ 21774 h 422728"/>
                <a:gd name="connsiteX7" fmla="*/ 328988 w 328988"/>
                <a:gd name="connsiteY7" fmla="*/ 118975 h 422728"/>
                <a:gd name="connsiteX8" fmla="*/ 258578 w 328988"/>
                <a:gd name="connsiteY8" fmla="*/ 103179 h 422728"/>
                <a:gd name="connsiteX9" fmla="*/ 200308 w 328988"/>
                <a:gd name="connsiteY9" fmla="*/ 118975 h 422728"/>
                <a:gd name="connsiteX10" fmla="*/ 200308 w 328988"/>
                <a:gd name="connsiteY10" fmla="*/ 422728 h 422728"/>
                <a:gd name="connsiteX11" fmla="*/ 184526 w 328988"/>
                <a:gd name="connsiteY11" fmla="*/ 422728 h 422728"/>
                <a:gd name="connsiteX12" fmla="*/ 184526 w 328988"/>
                <a:gd name="connsiteY12" fmla="*/ 181299 h 422728"/>
                <a:gd name="connsiteX13" fmla="*/ 173681 w 328988"/>
                <a:gd name="connsiteY13" fmla="*/ 188873 h 422728"/>
                <a:gd name="connsiteX14" fmla="*/ 149390 w 328988"/>
                <a:gd name="connsiteY14" fmla="*/ 204625 h 422728"/>
                <a:gd name="connsiteX15" fmla="*/ 143318 w 328988"/>
                <a:gd name="connsiteY15" fmla="*/ 205836 h 422728"/>
                <a:gd name="connsiteX16" fmla="*/ 128743 w 328988"/>
                <a:gd name="connsiteY16" fmla="*/ 192508 h 422728"/>
                <a:gd name="connsiteX17" fmla="*/ 128743 w 328988"/>
                <a:gd name="connsiteY17" fmla="*/ 167062 h 422728"/>
                <a:gd name="connsiteX18" fmla="*/ 120242 w 328988"/>
                <a:gd name="connsiteY18" fmla="*/ 167062 h 422728"/>
                <a:gd name="connsiteX19" fmla="*/ 120242 w 328988"/>
                <a:gd name="connsiteY19" fmla="*/ 404553 h 422728"/>
                <a:gd name="connsiteX20" fmla="*/ 100809 w 328988"/>
                <a:gd name="connsiteY20" fmla="*/ 422728 h 422728"/>
                <a:gd name="connsiteX21" fmla="*/ 82591 w 328988"/>
                <a:gd name="connsiteY21" fmla="*/ 404553 h 422728"/>
                <a:gd name="connsiteX22" fmla="*/ 82591 w 328988"/>
                <a:gd name="connsiteY22" fmla="*/ 251880 h 422728"/>
                <a:gd name="connsiteX23" fmla="*/ 74090 w 328988"/>
                <a:gd name="connsiteY23" fmla="*/ 251880 h 422728"/>
                <a:gd name="connsiteX24" fmla="*/ 74090 w 328988"/>
                <a:gd name="connsiteY24" fmla="*/ 404553 h 422728"/>
                <a:gd name="connsiteX25" fmla="*/ 54657 w 328988"/>
                <a:gd name="connsiteY25" fmla="*/ 422728 h 422728"/>
                <a:gd name="connsiteX26" fmla="*/ 36439 w 328988"/>
                <a:gd name="connsiteY26" fmla="*/ 404553 h 422728"/>
                <a:gd name="connsiteX27" fmla="*/ 36439 w 328988"/>
                <a:gd name="connsiteY27" fmla="*/ 168274 h 422728"/>
                <a:gd name="connsiteX28" fmla="*/ 26723 w 328988"/>
                <a:gd name="connsiteY28" fmla="*/ 168274 h 422728"/>
                <a:gd name="connsiteX29" fmla="*/ 26723 w 328988"/>
                <a:gd name="connsiteY29" fmla="*/ 243399 h 422728"/>
                <a:gd name="connsiteX30" fmla="*/ 13363 w 328988"/>
                <a:gd name="connsiteY30" fmla="*/ 257939 h 422728"/>
                <a:gd name="connsiteX31" fmla="*/ 3 w 328988"/>
                <a:gd name="connsiteY31" fmla="*/ 243399 h 422728"/>
                <a:gd name="connsiteX32" fmla="*/ 3 w 328988"/>
                <a:gd name="connsiteY32" fmla="*/ 162216 h 422728"/>
                <a:gd name="connsiteX33" fmla="*/ 44941 w 328988"/>
                <a:gd name="connsiteY33" fmla="*/ 125865 h 422728"/>
                <a:gd name="connsiteX34" fmla="*/ 63159 w 328988"/>
                <a:gd name="connsiteY34" fmla="*/ 125865 h 422728"/>
                <a:gd name="connsiteX35" fmla="*/ 77733 w 328988"/>
                <a:gd name="connsiteY35" fmla="*/ 151311 h 422728"/>
                <a:gd name="connsiteX36" fmla="*/ 93522 w 328988"/>
                <a:gd name="connsiteY36" fmla="*/ 125865 h 422728"/>
                <a:gd name="connsiteX37" fmla="*/ 111740 w 328988"/>
                <a:gd name="connsiteY37" fmla="*/ 125865 h 422728"/>
                <a:gd name="connsiteX38" fmla="*/ 156678 w 328988"/>
                <a:gd name="connsiteY38" fmla="*/ 162216 h 422728"/>
                <a:gd name="connsiteX39" fmla="*/ 156678 w 328988"/>
                <a:gd name="connsiteY39" fmla="*/ 167062 h 422728"/>
                <a:gd name="connsiteX40" fmla="*/ 173681 w 328988"/>
                <a:gd name="connsiteY40" fmla="*/ 154946 h 422728"/>
                <a:gd name="connsiteX41" fmla="*/ 174896 w 328988"/>
                <a:gd name="connsiteY41" fmla="*/ 153734 h 422728"/>
                <a:gd name="connsiteX42" fmla="*/ 184526 w 328988"/>
                <a:gd name="connsiteY42" fmla="*/ 150531 h 422728"/>
                <a:gd name="connsiteX43" fmla="*/ 184526 w 328988"/>
                <a:gd name="connsiteY43" fmla="*/ 118975 h 422728"/>
                <a:gd name="connsiteX44" fmla="*/ 184526 w 328988"/>
                <a:gd name="connsiteY44" fmla="*/ 48504 h 422728"/>
                <a:gd name="connsiteX45" fmla="*/ 184526 w 328988"/>
                <a:gd name="connsiteY45" fmla="*/ 21774 h 422728"/>
                <a:gd name="connsiteX46" fmla="*/ 256150 w 328988"/>
                <a:gd name="connsiteY46" fmla="*/ 4763 h 422728"/>
                <a:gd name="connsiteX47" fmla="*/ 278286 w 328988"/>
                <a:gd name="connsiteY47" fmla="*/ 245 h 4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28988" h="422728">
                  <a:moveTo>
                    <a:pt x="77369" y="54428"/>
                  </a:moveTo>
                  <a:cubicBezTo>
                    <a:pt x="95449" y="54428"/>
                    <a:pt x="109913" y="70188"/>
                    <a:pt x="109913" y="88372"/>
                  </a:cubicBezTo>
                  <a:cubicBezTo>
                    <a:pt x="109913" y="106556"/>
                    <a:pt x="95449" y="121103"/>
                    <a:pt x="77369" y="121103"/>
                  </a:cubicBezTo>
                  <a:cubicBezTo>
                    <a:pt x="59290" y="121103"/>
                    <a:pt x="44826" y="106556"/>
                    <a:pt x="44826" y="88372"/>
                  </a:cubicBezTo>
                  <a:cubicBezTo>
                    <a:pt x="44826" y="70188"/>
                    <a:pt x="59290" y="54428"/>
                    <a:pt x="77369" y="54428"/>
                  </a:cubicBezTo>
                  <a:close/>
                  <a:moveTo>
                    <a:pt x="278286" y="245"/>
                  </a:moveTo>
                  <a:cubicBezTo>
                    <a:pt x="302357" y="2637"/>
                    <a:pt x="328988" y="21774"/>
                    <a:pt x="328988" y="21774"/>
                  </a:cubicBezTo>
                  <a:lnTo>
                    <a:pt x="328988" y="118975"/>
                  </a:lnTo>
                  <a:cubicBezTo>
                    <a:pt x="328988" y="118975"/>
                    <a:pt x="296211" y="83739"/>
                    <a:pt x="258578" y="103179"/>
                  </a:cubicBezTo>
                  <a:cubicBezTo>
                    <a:pt x="236727" y="114115"/>
                    <a:pt x="214875" y="117760"/>
                    <a:pt x="200308" y="118975"/>
                  </a:cubicBezTo>
                  <a:lnTo>
                    <a:pt x="200308" y="422728"/>
                  </a:lnTo>
                  <a:lnTo>
                    <a:pt x="184526" y="422728"/>
                  </a:lnTo>
                  <a:lnTo>
                    <a:pt x="184526" y="181299"/>
                  </a:lnTo>
                  <a:lnTo>
                    <a:pt x="173681" y="188873"/>
                  </a:lnTo>
                  <a:lnTo>
                    <a:pt x="149390" y="204625"/>
                  </a:lnTo>
                  <a:cubicBezTo>
                    <a:pt x="146961" y="205836"/>
                    <a:pt x="144532" y="205836"/>
                    <a:pt x="143318" y="205836"/>
                  </a:cubicBezTo>
                  <a:cubicBezTo>
                    <a:pt x="134816" y="205836"/>
                    <a:pt x="128743" y="199778"/>
                    <a:pt x="128743" y="192508"/>
                  </a:cubicBezTo>
                  <a:lnTo>
                    <a:pt x="128743" y="167062"/>
                  </a:lnTo>
                  <a:lnTo>
                    <a:pt x="120242" y="167062"/>
                  </a:lnTo>
                  <a:lnTo>
                    <a:pt x="120242" y="404553"/>
                  </a:lnTo>
                  <a:cubicBezTo>
                    <a:pt x="120242" y="415458"/>
                    <a:pt x="111740" y="422728"/>
                    <a:pt x="100809" y="422728"/>
                  </a:cubicBezTo>
                  <a:cubicBezTo>
                    <a:pt x="91093" y="422728"/>
                    <a:pt x="82591" y="415458"/>
                    <a:pt x="82591" y="404553"/>
                  </a:cubicBezTo>
                  <a:lnTo>
                    <a:pt x="82591" y="251880"/>
                  </a:lnTo>
                  <a:lnTo>
                    <a:pt x="74090" y="251880"/>
                  </a:lnTo>
                  <a:lnTo>
                    <a:pt x="74090" y="404553"/>
                  </a:lnTo>
                  <a:cubicBezTo>
                    <a:pt x="74090" y="415458"/>
                    <a:pt x="65588" y="422728"/>
                    <a:pt x="54657" y="422728"/>
                  </a:cubicBezTo>
                  <a:cubicBezTo>
                    <a:pt x="44941" y="422728"/>
                    <a:pt x="36439" y="415458"/>
                    <a:pt x="36439" y="404553"/>
                  </a:cubicBezTo>
                  <a:lnTo>
                    <a:pt x="36439" y="168274"/>
                  </a:lnTo>
                  <a:lnTo>
                    <a:pt x="26723" y="168274"/>
                  </a:lnTo>
                  <a:lnTo>
                    <a:pt x="26723" y="243399"/>
                  </a:lnTo>
                  <a:cubicBezTo>
                    <a:pt x="26723" y="251880"/>
                    <a:pt x="20650" y="257939"/>
                    <a:pt x="13363" y="257939"/>
                  </a:cubicBezTo>
                  <a:cubicBezTo>
                    <a:pt x="6076" y="257939"/>
                    <a:pt x="3" y="251880"/>
                    <a:pt x="3" y="243399"/>
                  </a:cubicBezTo>
                  <a:lnTo>
                    <a:pt x="3" y="162216"/>
                  </a:lnTo>
                  <a:cubicBezTo>
                    <a:pt x="3" y="162216"/>
                    <a:pt x="-1211" y="127077"/>
                    <a:pt x="44941" y="125865"/>
                  </a:cubicBezTo>
                  <a:lnTo>
                    <a:pt x="63159" y="125865"/>
                  </a:lnTo>
                  <a:lnTo>
                    <a:pt x="77733" y="151311"/>
                  </a:lnTo>
                  <a:lnTo>
                    <a:pt x="93522" y="125865"/>
                  </a:lnTo>
                  <a:lnTo>
                    <a:pt x="111740" y="125865"/>
                  </a:lnTo>
                  <a:cubicBezTo>
                    <a:pt x="111740" y="125865"/>
                    <a:pt x="154249" y="125865"/>
                    <a:pt x="156678" y="162216"/>
                  </a:cubicBezTo>
                  <a:lnTo>
                    <a:pt x="156678" y="167062"/>
                  </a:lnTo>
                  <a:lnTo>
                    <a:pt x="173681" y="154946"/>
                  </a:lnTo>
                  <a:lnTo>
                    <a:pt x="174896" y="153734"/>
                  </a:lnTo>
                  <a:lnTo>
                    <a:pt x="184526" y="150531"/>
                  </a:lnTo>
                  <a:lnTo>
                    <a:pt x="184526" y="118975"/>
                  </a:lnTo>
                  <a:lnTo>
                    <a:pt x="184526" y="48504"/>
                  </a:lnTo>
                  <a:lnTo>
                    <a:pt x="184526" y="21774"/>
                  </a:lnTo>
                  <a:cubicBezTo>
                    <a:pt x="184526" y="21774"/>
                    <a:pt x="230657" y="24204"/>
                    <a:pt x="256150" y="4763"/>
                  </a:cubicBezTo>
                  <a:cubicBezTo>
                    <a:pt x="262524" y="511"/>
                    <a:pt x="270263" y="-552"/>
                    <a:pt x="278286" y="24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1"/>
            <p:cNvSpPr>
              <a:spLocks noEditPoints="1"/>
            </p:cNvSpPr>
            <p:nvPr/>
          </p:nvSpPr>
          <p:spPr bwMode="auto">
            <a:xfrm>
              <a:off x="8610163" y="4495399"/>
              <a:ext cx="295274" cy="406400"/>
            </a:xfrm>
            <a:custGeom>
              <a:avLst/>
              <a:gdLst>
                <a:gd name="T0" fmla="*/ 60 w 241"/>
                <a:gd name="T1" fmla="*/ 190 h 329"/>
                <a:gd name="T2" fmla="*/ 61 w 241"/>
                <a:gd name="T3" fmla="*/ 190 h 329"/>
                <a:gd name="T4" fmla="*/ 63 w 241"/>
                <a:gd name="T5" fmla="*/ 192 h 329"/>
                <a:gd name="T6" fmla="*/ 70 w 241"/>
                <a:gd name="T7" fmla="*/ 197 h 329"/>
                <a:gd name="T8" fmla="*/ 75 w 241"/>
                <a:gd name="T9" fmla="*/ 200 h 329"/>
                <a:gd name="T10" fmla="*/ 80 w 241"/>
                <a:gd name="T11" fmla="*/ 203 h 329"/>
                <a:gd name="T12" fmla="*/ 87 w 241"/>
                <a:gd name="T13" fmla="*/ 206 h 329"/>
                <a:gd name="T14" fmla="*/ 93 w 241"/>
                <a:gd name="T15" fmla="*/ 208 h 329"/>
                <a:gd name="T16" fmla="*/ 99 w 241"/>
                <a:gd name="T17" fmla="*/ 210 h 329"/>
                <a:gd name="T18" fmla="*/ 106 w 241"/>
                <a:gd name="T19" fmla="*/ 211 h 329"/>
                <a:gd name="T20" fmla="*/ 113 w 241"/>
                <a:gd name="T21" fmla="*/ 212 h 329"/>
                <a:gd name="T22" fmla="*/ 122 w 241"/>
                <a:gd name="T23" fmla="*/ 212 h 329"/>
                <a:gd name="T24" fmla="*/ 123 w 241"/>
                <a:gd name="T25" fmla="*/ 212 h 329"/>
                <a:gd name="T26" fmla="*/ 123 w 241"/>
                <a:gd name="T27" fmla="*/ 212 h 329"/>
                <a:gd name="T28" fmla="*/ 124 w 241"/>
                <a:gd name="T29" fmla="*/ 212 h 329"/>
                <a:gd name="T30" fmla="*/ 124 w 241"/>
                <a:gd name="T31" fmla="*/ 212 h 329"/>
                <a:gd name="T32" fmla="*/ 124 w 241"/>
                <a:gd name="T33" fmla="*/ 212 h 329"/>
                <a:gd name="T34" fmla="*/ 124 w 241"/>
                <a:gd name="T35" fmla="*/ 212 h 329"/>
                <a:gd name="T36" fmla="*/ 125 w 241"/>
                <a:gd name="T37" fmla="*/ 212 h 329"/>
                <a:gd name="T38" fmla="*/ 125 w 241"/>
                <a:gd name="T39" fmla="*/ 212 h 329"/>
                <a:gd name="T40" fmla="*/ 125 w 241"/>
                <a:gd name="T41" fmla="*/ 212 h 329"/>
                <a:gd name="T42" fmla="*/ 125 w 241"/>
                <a:gd name="T43" fmla="*/ 212 h 329"/>
                <a:gd name="T44" fmla="*/ 125 w 241"/>
                <a:gd name="T45" fmla="*/ 212 h 329"/>
                <a:gd name="T46" fmla="*/ 126 w 241"/>
                <a:gd name="T47" fmla="*/ 212 h 329"/>
                <a:gd name="T48" fmla="*/ 126 w 241"/>
                <a:gd name="T49" fmla="*/ 212 h 329"/>
                <a:gd name="T50" fmla="*/ 126 w 241"/>
                <a:gd name="T51" fmla="*/ 212 h 329"/>
                <a:gd name="T52" fmla="*/ 128 w 241"/>
                <a:gd name="T53" fmla="*/ 212 h 329"/>
                <a:gd name="T54" fmla="*/ 128 w 241"/>
                <a:gd name="T55" fmla="*/ 212 h 329"/>
                <a:gd name="T56" fmla="*/ 130 w 241"/>
                <a:gd name="T57" fmla="*/ 211 h 329"/>
                <a:gd name="T58" fmla="*/ 136 w 241"/>
                <a:gd name="T59" fmla="*/ 211 h 329"/>
                <a:gd name="T60" fmla="*/ 143 w 241"/>
                <a:gd name="T61" fmla="*/ 209 h 329"/>
                <a:gd name="T62" fmla="*/ 149 w 241"/>
                <a:gd name="T63" fmla="*/ 207 h 329"/>
                <a:gd name="T64" fmla="*/ 156 w 241"/>
                <a:gd name="T65" fmla="*/ 205 h 329"/>
                <a:gd name="T66" fmla="*/ 162 w 241"/>
                <a:gd name="T67" fmla="*/ 202 h 329"/>
                <a:gd name="T68" fmla="*/ 168 w 241"/>
                <a:gd name="T69" fmla="*/ 199 h 329"/>
                <a:gd name="T70" fmla="*/ 173 w 241"/>
                <a:gd name="T71" fmla="*/ 195 h 329"/>
                <a:gd name="T72" fmla="*/ 178 w 241"/>
                <a:gd name="T73" fmla="*/ 191 h 329"/>
                <a:gd name="T74" fmla="*/ 184 w 241"/>
                <a:gd name="T75" fmla="*/ 186 h 329"/>
                <a:gd name="T76" fmla="*/ 185 w 241"/>
                <a:gd name="T77" fmla="*/ 185 h 329"/>
                <a:gd name="T78" fmla="*/ 186 w 241"/>
                <a:gd name="T79" fmla="*/ 184 h 329"/>
                <a:gd name="T80" fmla="*/ 188 w 241"/>
                <a:gd name="T81" fmla="*/ 182 h 329"/>
                <a:gd name="T82" fmla="*/ 132 w 241"/>
                <a:gd name="T83" fmla="*/ 34 h 329"/>
                <a:gd name="T84" fmla="*/ 206 w 241"/>
                <a:gd name="T85" fmla="*/ 120 h 329"/>
                <a:gd name="T86" fmla="*/ 108 w 241"/>
                <a:gd name="T87" fmla="*/ 67 h 329"/>
                <a:gd name="T88" fmla="*/ 58 w 241"/>
                <a:gd name="T89" fmla="*/ 216 h 329"/>
                <a:gd name="T90" fmla="*/ 25 w 241"/>
                <a:gd name="T91" fmla="*/ 186 h 329"/>
                <a:gd name="T92" fmla="*/ 24 w 241"/>
                <a:gd name="T93" fmla="*/ 61 h 329"/>
                <a:gd name="T94" fmla="*/ 141 w 241"/>
                <a:gd name="T95" fmla="*/ 7 h 329"/>
                <a:gd name="T96" fmla="*/ 230 w 241"/>
                <a:gd name="T97" fmla="*/ 95 h 329"/>
                <a:gd name="T98" fmla="*/ 198 w 241"/>
                <a:gd name="T99" fmla="*/ 210 h 329"/>
                <a:gd name="T100" fmla="*/ 160 w 241"/>
                <a:gd name="T101" fmla="*/ 266 h 329"/>
                <a:gd name="T102" fmla="*/ 130 w 241"/>
                <a:gd name="T103" fmla="*/ 237 h 329"/>
                <a:gd name="T104" fmla="*/ 114 w 241"/>
                <a:gd name="T105" fmla="*/ 240 h 329"/>
                <a:gd name="T106" fmla="*/ 58 w 241"/>
                <a:gd name="T107" fmla="*/ 21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329">
                  <a:moveTo>
                    <a:pt x="59" y="189"/>
                  </a:moveTo>
                  <a:lnTo>
                    <a:pt x="59" y="189"/>
                  </a:lnTo>
                  <a:lnTo>
                    <a:pt x="59" y="189"/>
                  </a:lnTo>
                  <a:lnTo>
                    <a:pt x="59" y="189"/>
                  </a:lnTo>
                  <a:cubicBezTo>
                    <a:pt x="60" y="189"/>
                    <a:pt x="60" y="190"/>
                    <a:pt x="60" y="190"/>
                  </a:cubicBez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2" y="191"/>
                  </a:lnTo>
                  <a:cubicBezTo>
                    <a:pt x="62" y="191"/>
                    <a:pt x="63" y="192"/>
                    <a:pt x="63" y="192"/>
                  </a:cubicBezTo>
                  <a:lnTo>
                    <a:pt x="63" y="192"/>
                  </a:lnTo>
                  <a:lnTo>
                    <a:pt x="63" y="192"/>
                  </a:lnTo>
                  <a:cubicBezTo>
                    <a:pt x="64" y="193"/>
                    <a:pt x="65" y="194"/>
                    <a:pt x="66" y="195"/>
                  </a:cubicBezTo>
                  <a:cubicBezTo>
                    <a:pt x="67" y="195"/>
                    <a:pt x="67" y="195"/>
                    <a:pt x="67" y="195"/>
                  </a:cubicBezTo>
                  <a:lnTo>
                    <a:pt x="68" y="196"/>
                  </a:lnTo>
                  <a:lnTo>
                    <a:pt x="69" y="197"/>
                  </a:lnTo>
                  <a:lnTo>
                    <a:pt x="70" y="197"/>
                  </a:lnTo>
                  <a:lnTo>
                    <a:pt x="70" y="197"/>
                  </a:lnTo>
                  <a:cubicBezTo>
                    <a:pt x="70" y="197"/>
                    <a:pt x="71" y="198"/>
                    <a:pt x="71" y="198"/>
                  </a:cubicBezTo>
                  <a:lnTo>
                    <a:pt x="72" y="198"/>
                  </a:lnTo>
                  <a:cubicBezTo>
                    <a:pt x="72" y="198"/>
                    <a:pt x="72" y="199"/>
                    <a:pt x="73" y="199"/>
                  </a:cubicBezTo>
                  <a:lnTo>
                    <a:pt x="74" y="199"/>
                  </a:lnTo>
                  <a:cubicBezTo>
                    <a:pt x="74" y="200"/>
                    <a:pt x="74" y="200"/>
                    <a:pt x="75" y="200"/>
                  </a:cubicBezTo>
                  <a:lnTo>
                    <a:pt x="76" y="200"/>
                  </a:lnTo>
                  <a:lnTo>
                    <a:pt x="77" y="201"/>
                  </a:lnTo>
                  <a:lnTo>
                    <a:pt x="78" y="202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3"/>
                  </a:lnTo>
                  <a:cubicBezTo>
                    <a:pt x="81" y="203"/>
                    <a:pt x="81" y="203"/>
                    <a:pt x="82" y="204"/>
                  </a:cubicBezTo>
                  <a:lnTo>
                    <a:pt x="83" y="204"/>
                  </a:lnTo>
                  <a:cubicBezTo>
                    <a:pt x="83" y="204"/>
                    <a:pt x="83" y="204"/>
                    <a:pt x="84" y="205"/>
                  </a:cubicBezTo>
                  <a:lnTo>
                    <a:pt x="84" y="205"/>
                  </a:lnTo>
                  <a:cubicBezTo>
                    <a:pt x="85" y="205"/>
                    <a:pt x="85" y="205"/>
                    <a:pt x="86" y="205"/>
                  </a:cubicBezTo>
                  <a:lnTo>
                    <a:pt x="87" y="206"/>
                  </a:lnTo>
                  <a:cubicBezTo>
                    <a:pt x="87" y="206"/>
                    <a:pt x="88" y="206"/>
                    <a:pt x="88" y="206"/>
                  </a:cubicBezTo>
                  <a:lnTo>
                    <a:pt x="89" y="206"/>
                  </a:lnTo>
                  <a:cubicBezTo>
                    <a:pt x="89" y="207"/>
                    <a:pt x="90" y="207"/>
                    <a:pt x="90" y="207"/>
                  </a:cubicBezTo>
                  <a:lnTo>
                    <a:pt x="91" y="207"/>
                  </a:lnTo>
                  <a:cubicBezTo>
                    <a:pt x="91" y="207"/>
                    <a:pt x="92" y="208"/>
                    <a:pt x="92" y="208"/>
                  </a:cubicBezTo>
                  <a:lnTo>
                    <a:pt x="93" y="208"/>
                  </a:lnTo>
                  <a:cubicBezTo>
                    <a:pt x="93" y="208"/>
                    <a:pt x="94" y="208"/>
                    <a:pt x="95" y="208"/>
                  </a:cubicBezTo>
                  <a:lnTo>
                    <a:pt x="95" y="209"/>
                  </a:lnTo>
                  <a:cubicBezTo>
                    <a:pt x="96" y="209"/>
                    <a:pt x="96" y="209"/>
                    <a:pt x="97" y="209"/>
                  </a:cubicBezTo>
                  <a:lnTo>
                    <a:pt x="97" y="209"/>
                  </a:lnTo>
                  <a:cubicBezTo>
                    <a:pt x="98" y="209"/>
                    <a:pt x="98" y="209"/>
                    <a:pt x="99" y="210"/>
                  </a:cubicBezTo>
                  <a:lnTo>
                    <a:pt x="99" y="210"/>
                  </a:lnTo>
                  <a:cubicBezTo>
                    <a:pt x="100" y="210"/>
                    <a:pt x="101" y="210"/>
                    <a:pt x="101" y="210"/>
                  </a:cubicBezTo>
                  <a:lnTo>
                    <a:pt x="102" y="210"/>
                  </a:lnTo>
                  <a:cubicBezTo>
                    <a:pt x="102" y="210"/>
                    <a:pt x="103" y="210"/>
                    <a:pt x="104" y="210"/>
                  </a:cubicBezTo>
                  <a:lnTo>
                    <a:pt x="104" y="211"/>
                  </a:lnTo>
                  <a:cubicBezTo>
                    <a:pt x="105" y="211"/>
                    <a:pt x="105" y="211"/>
                    <a:pt x="106" y="211"/>
                  </a:cubicBezTo>
                  <a:lnTo>
                    <a:pt x="106" y="211"/>
                  </a:lnTo>
                  <a:cubicBezTo>
                    <a:pt x="107" y="211"/>
                    <a:pt x="108" y="211"/>
                    <a:pt x="108" y="211"/>
                  </a:cubicBezTo>
                  <a:lnTo>
                    <a:pt x="108" y="211"/>
                  </a:lnTo>
                  <a:cubicBezTo>
                    <a:pt x="109" y="211"/>
                    <a:pt x="110" y="211"/>
                    <a:pt x="111" y="211"/>
                  </a:cubicBezTo>
                  <a:lnTo>
                    <a:pt x="111" y="211"/>
                  </a:lnTo>
                  <a:lnTo>
                    <a:pt x="111" y="211"/>
                  </a:lnTo>
                  <a:cubicBezTo>
                    <a:pt x="111" y="212"/>
                    <a:pt x="112" y="212"/>
                    <a:pt x="113" y="212"/>
                  </a:cubicBezTo>
                  <a:lnTo>
                    <a:pt x="113" y="212"/>
                  </a:lnTo>
                  <a:cubicBezTo>
                    <a:pt x="115" y="212"/>
                    <a:pt x="116" y="212"/>
                    <a:pt x="118" y="212"/>
                  </a:cubicBezTo>
                  <a:lnTo>
                    <a:pt x="118" y="212"/>
                  </a:lnTo>
                  <a:cubicBezTo>
                    <a:pt x="119" y="212"/>
                    <a:pt x="119" y="212"/>
                    <a:pt x="120" y="212"/>
                  </a:cubicBezTo>
                  <a:cubicBezTo>
                    <a:pt x="121" y="212"/>
                    <a:pt x="121" y="212"/>
                    <a:pt x="122" y="212"/>
                  </a:cubicBezTo>
                  <a:lnTo>
                    <a:pt x="122" y="212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cubicBezTo>
                    <a:pt x="127" y="212"/>
                    <a:pt x="127" y="212"/>
                    <a:pt x="128" y="212"/>
                  </a:cubicBez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cubicBezTo>
                    <a:pt x="129" y="212"/>
                    <a:pt x="129" y="211"/>
                    <a:pt x="130" y="211"/>
                  </a:cubicBezTo>
                  <a:lnTo>
                    <a:pt x="130" y="211"/>
                  </a:lnTo>
                  <a:cubicBezTo>
                    <a:pt x="130" y="211"/>
                    <a:pt x="131" y="211"/>
                    <a:pt x="132" y="211"/>
                  </a:cubicBezTo>
                  <a:lnTo>
                    <a:pt x="132" y="211"/>
                  </a:lnTo>
                  <a:cubicBezTo>
                    <a:pt x="133" y="211"/>
                    <a:pt x="133" y="211"/>
                    <a:pt x="134" y="211"/>
                  </a:cubicBezTo>
                  <a:lnTo>
                    <a:pt x="134" y="211"/>
                  </a:lnTo>
                  <a:lnTo>
                    <a:pt x="134" y="211"/>
                  </a:lnTo>
                  <a:cubicBezTo>
                    <a:pt x="135" y="211"/>
                    <a:pt x="136" y="211"/>
                    <a:pt x="136" y="211"/>
                  </a:cubicBezTo>
                  <a:lnTo>
                    <a:pt x="137" y="210"/>
                  </a:lnTo>
                  <a:cubicBezTo>
                    <a:pt x="137" y="210"/>
                    <a:pt x="138" y="210"/>
                    <a:pt x="138" y="210"/>
                  </a:cubicBezTo>
                  <a:lnTo>
                    <a:pt x="139" y="210"/>
                  </a:lnTo>
                  <a:cubicBezTo>
                    <a:pt x="139" y="210"/>
                    <a:pt x="140" y="210"/>
                    <a:pt x="141" y="210"/>
                  </a:cubicBezTo>
                  <a:lnTo>
                    <a:pt x="141" y="210"/>
                  </a:lnTo>
                  <a:cubicBezTo>
                    <a:pt x="142" y="209"/>
                    <a:pt x="142" y="209"/>
                    <a:pt x="143" y="209"/>
                  </a:cubicBezTo>
                  <a:lnTo>
                    <a:pt x="143" y="209"/>
                  </a:lnTo>
                  <a:cubicBezTo>
                    <a:pt x="144" y="209"/>
                    <a:pt x="144" y="209"/>
                    <a:pt x="145" y="208"/>
                  </a:cubicBezTo>
                  <a:lnTo>
                    <a:pt x="146" y="208"/>
                  </a:lnTo>
                  <a:cubicBezTo>
                    <a:pt x="146" y="208"/>
                    <a:pt x="147" y="208"/>
                    <a:pt x="147" y="208"/>
                  </a:cubicBezTo>
                  <a:lnTo>
                    <a:pt x="148" y="208"/>
                  </a:lnTo>
                  <a:cubicBezTo>
                    <a:pt x="148" y="208"/>
                    <a:pt x="149" y="207"/>
                    <a:pt x="149" y="207"/>
                  </a:cubicBezTo>
                  <a:lnTo>
                    <a:pt x="150" y="207"/>
                  </a:lnTo>
                  <a:cubicBezTo>
                    <a:pt x="150" y="207"/>
                    <a:pt x="151" y="207"/>
                    <a:pt x="152" y="206"/>
                  </a:cubicBezTo>
                  <a:lnTo>
                    <a:pt x="152" y="206"/>
                  </a:lnTo>
                  <a:cubicBezTo>
                    <a:pt x="153" y="206"/>
                    <a:pt x="153" y="206"/>
                    <a:pt x="154" y="206"/>
                  </a:cubicBezTo>
                  <a:lnTo>
                    <a:pt x="154" y="205"/>
                  </a:lnTo>
                  <a:cubicBezTo>
                    <a:pt x="155" y="205"/>
                    <a:pt x="155" y="205"/>
                    <a:pt x="156" y="205"/>
                  </a:cubicBezTo>
                  <a:lnTo>
                    <a:pt x="156" y="205"/>
                  </a:lnTo>
                  <a:cubicBezTo>
                    <a:pt x="157" y="204"/>
                    <a:pt x="157" y="204"/>
                    <a:pt x="158" y="204"/>
                  </a:cubicBezTo>
                  <a:lnTo>
                    <a:pt x="158" y="204"/>
                  </a:lnTo>
                  <a:cubicBezTo>
                    <a:pt x="159" y="203"/>
                    <a:pt x="159" y="203"/>
                    <a:pt x="160" y="203"/>
                  </a:cubicBezTo>
                  <a:lnTo>
                    <a:pt x="160" y="203"/>
                  </a:lnTo>
                  <a:cubicBezTo>
                    <a:pt x="161" y="202"/>
                    <a:pt x="161" y="202"/>
                    <a:pt x="162" y="202"/>
                  </a:cubicBezTo>
                  <a:lnTo>
                    <a:pt x="162" y="202"/>
                  </a:lnTo>
                  <a:cubicBezTo>
                    <a:pt x="163" y="201"/>
                    <a:pt x="163" y="201"/>
                    <a:pt x="164" y="201"/>
                  </a:cubicBezTo>
                  <a:lnTo>
                    <a:pt x="164" y="201"/>
                  </a:lnTo>
                  <a:cubicBezTo>
                    <a:pt x="165" y="200"/>
                    <a:pt x="165" y="200"/>
                    <a:pt x="166" y="200"/>
                  </a:cubicBezTo>
                  <a:lnTo>
                    <a:pt x="166" y="199"/>
                  </a:lnTo>
                  <a:cubicBezTo>
                    <a:pt x="167" y="199"/>
                    <a:pt x="167" y="199"/>
                    <a:pt x="168" y="199"/>
                  </a:cubicBezTo>
                  <a:lnTo>
                    <a:pt x="168" y="198"/>
                  </a:lnTo>
                  <a:cubicBezTo>
                    <a:pt x="169" y="198"/>
                    <a:pt x="169" y="198"/>
                    <a:pt x="169" y="198"/>
                  </a:cubicBezTo>
                  <a:lnTo>
                    <a:pt x="170" y="197"/>
                  </a:lnTo>
                  <a:lnTo>
                    <a:pt x="171" y="196"/>
                  </a:lnTo>
                  <a:lnTo>
                    <a:pt x="172" y="196"/>
                  </a:lnTo>
                  <a:cubicBezTo>
                    <a:pt x="172" y="196"/>
                    <a:pt x="173" y="195"/>
                    <a:pt x="173" y="195"/>
                  </a:cubicBezTo>
                  <a:lnTo>
                    <a:pt x="174" y="195"/>
                  </a:lnTo>
                  <a:cubicBezTo>
                    <a:pt x="174" y="194"/>
                    <a:pt x="175" y="194"/>
                    <a:pt x="175" y="194"/>
                  </a:cubicBezTo>
                  <a:lnTo>
                    <a:pt x="176" y="193"/>
                  </a:lnTo>
                  <a:cubicBezTo>
                    <a:pt x="176" y="193"/>
                    <a:pt x="176" y="193"/>
                    <a:pt x="177" y="193"/>
                  </a:cubicBezTo>
                  <a:lnTo>
                    <a:pt x="177" y="192"/>
                  </a:lnTo>
                  <a:cubicBezTo>
                    <a:pt x="178" y="192"/>
                    <a:pt x="178" y="191"/>
                    <a:pt x="178" y="191"/>
                  </a:cubicBezTo>
                  <a:lnTo>
                    <a:pt x="179" y="191"/>
                  </a:lnTo>
                  <a:lnTo>
                    <a:pt x="180" y="190"/>
                  </a:lnTo>
                  <a:lnTo>
                    <a:pt x="181" y="189"/>
                  </a:lnTo>
                  <a:cubicBezTo>
                    <a:pt x="181" y="189"/>
                    <a:pt x="181" y="189"/>
                    <a:pt x="182" y="188"/>
                  </a:cubicBezTo>
                  <a:lnTo>
                    <a:pt x="182" y="188"/>
                  </a:lnTo>
                  <a:cubicBezTo>
                    <a:pt x="183" y="187"/>
                    <a:pt x="184" y="187"/>
                    <a:pt x="184" y="186"/>
                  </a:cubicBezTo>
                  <a:lnTo>
                    <a:pt x="185" y="186"/>
                  </a:lnTo>
                  <a:lnTo>
                    <a:pt x="185" y="186"/>
                  </a:lnTo>
                  <a:lnTo>
                    <a:pt x="185" y="186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6" y="185"/>
                  </a:lnTo>
                  <a:lnTo>
                    <a:pt x="186" y="185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7" y="184"/>
                  </a:lnTo>
                  <a:lnTo>
                    <a:pt x="187" y="183"/>
                  </a:lnTo>
                  <a:lnTo>
                    <a:pt x="187" y="183"/>
                  </a:lnTo>
                  <a:cubicBezTo>
                    <a:pt x="187" y="183"/>
                    <a:pt x="188" y="182"/>
                    <a:pt x="188" y="182"/>
                  </a:cubicBezTo>
                  <a:lnTo>
                    <a:pt x="188" y="182"/>
                  </a:lnTo>
                  <a:lnTo>
                    <a:pt x="188" y="182"/>
                  </a:lnTo>
                  <a:cubicBezTo>
                    <a:pt x="203" y="165"/>
                    <a:pt x="212" y="144"/>
                    <a:pt x="212" y="120"/>
                  </a:cubicBezTo>
                  <a:cubicBezTo>
                    <a:pt x="212" y="69"/>
                    <a:pt x="171" y="28"/>
                    <a:pt x="120" y="28"/>
                  </a:cubicBezTo>
                  <a:cubicBezTo>
                    <a:pt x="69" y="28"/>
                    <a:pt x="28" y="69"/>
                    <a:pt x="28" y="120"/>
                  </a:cubicBezTo>
                  <a:cubicBezTo>
                    <a:pt x="28" y="147"/>
                    <a:pt x="40" y="172"/>
                    <a:pt x="59" y="189"/>
                  </a:cubicBezTo>
                  <a:close/>
                  <a:moveTo>
                    <a:pt x="132" y="34"/>
                  </a:moveTo>
                  <a:lnTo>
                    <a:pt x="132" y="34"/>
                  </a:lnTo>
                  <a:cubicBezTo>
                    <a:pt x="169" y="42"/>
                    <a:pt x="197" y="75"/>
                    <a:pt x="197" y="115"/>
                  </a:cubicBezTo>
                  <a:cubicBezTo>
                    <a:pt x="197" y="161"/>
                    <a:pt x="160" y="198"/>
                    <a:pt x="115" y="198"/>
                  </a:cubicBezTo>
                  <a:cubicBezTo>
                    <a:pt x="79" y="198"/>
                    <a:pt x="48" y="175"/>
                    <a:pt x="37" y="143"/>
                  </a:cubicBezTo>
                  <a:cubicBezTo>
                    <a:pt x="47" y="179"/>
                    <a:pt x="80" y="206"/>
                    <a:pt x="120" y="206"/>
                  </a:cubicBezTo>
                  <a:cubicBezTo>
                    <a:pt x="168" y="206"/>
                    <a:pt x="206" y="167"/>
                    <a:pt x="206" y="120"/>
                  </a:cubicBezTo>
                  <a:cubicBezTo>
                    <a:pt x="206" y="76"/>
                    <a:pt x="174" y="40"/>
                    <a:pt x="132" y="34"/>
                  </a:cubicBezTo>
                  <a:close/>
                  <a:moveTo>
                    <a:pt x="135" y="178"/>
                  </a:moveTo>
                  <a:lnTo>
                    <a:pt x="135" y="178"/>
                  </a:lnTo>
                  <a:lnTo>
                    <a:pt x="135" y="57"/>
                  </a:lnTo>
                  <a:lnTo>
                    <a:pt x="112" y="57"/>
                  </a:lnTo>
                  <a:cubicBezTo>
                    <a:pt x="112" y="60"/>
                    <a:pt x="110" y="63"/>
                    <a:pt x="108" y="67"/>
                  </a:cubicBezTo>
                  <a:cubicBezTo>
                    <a:pt x="105" y="70"/>
                    <a:pt x="102" y="72"/>
                    <a:pt x="98" y="72"/>
                  </a:cubicBezTo>
                  <a:lnTo>
                    <a:pt x="98" y="89"/>
                  </a:lnTo>
                  <a:lnTo>
                    <a:pt x="108" y="89"/>
                  </a:lnTo>
                  <a:lnTo>
                    <a:pt x="108" y="178"/>
                  </a:lnTo>
                  <a:lnTo>
                    <a:pt x="135" y="178"/>
                  </a:lnTo>
                  <a:close/>
                  <a:moveTo>
                    <a:pt x="58" y="216"/>
                  </a:moveTo>
                  <a:lnTo>
                    <a:pt x="58" y="216"/>
                  </a:lnTo>
                  <a:lnTo>
                    <a:pt x="34" y="311"/>
                  </a:lnTo>
                  <a:lnTo>
                    <a:pt x="29" y="312"/>
                  </a:lnTo>
                  <a:lnTo>
                    <a:pt x="53" y="214"/>
                  </a:lnTo>
                  <a:cubicBezTo>
                    <a:pt x="50" y="213"/>
                    <a:pt x="47" y="212"/>
                    <a:pt x="44" y="210"/>
                  </a:cubicBezTo>
                  <a:cubicBezTo>
                    <a:pt x="34" y="205"/>
                    <a:pt x="29" y="200"/>
                    <a:pt x="25" y="186"/>
                  </a:cubicBezTo>
                  <a:cubicBezTo>
                    <a:pt x="22" y="177"/>
                    <a:pt x="20" y="169"/>
                    <a:pt x="17" y="161"/>
                  </a:cubicBezTo>
                  <a:cubicBezTo>
                    <a:pt x="15" y="156"/>
                    <a:pt x="12" y="151"/>
                    <a:pt x="10" y="146"/>
                  </a:cubicBezTo>
                  <a:cubicBezTo>
                    <a:pt x="7" y="141"/>
                    <a:pt x="5" y="136"/>
                    <a:pt x="3" y="130"/>
                  </a:cubicBezTo>
                  <a:cubicBezTo>
                    <a:pt x="0" y="120"/>
                    <a:pt x="0" y="112"/>
                    <a:pt x="6" y="99"/>
                  </a:cubicBezTo>
                  <a:cubicBezTo>
                    <a:pt x="11" y="92"/>
                    <a:pt x="15" y="84"/>
                    <a:pt x="18" y="76"/>
                  </a:cubicBezTo>
                  <a:cubicBezTo>
                    <a:pt x="21" y="71"/>
                    <a:pt x="22" y="66"/>
                    <a:pt x="24" y="61"/>
                  </a:cubicBezTo>
                  <a:cubicBezTo>
                    <a:pt x="26" y="55"/>
                    <a:pt x="27" y="50"/>
                    <a:pt x="30" y="45"/>
                  </a:cubicBezTo>
                  <a:cubicBezTo>
                    <a:pt x="35" y="35"/>
                    <a:pt x="40" y="29"/>
                    <a:pt x="55" y="25"/>
                  </a:cubicBezTo>
                  <a:cubicBezTo>
                    <a:pt x="63" y="23"/>
                    <a:pt x="71" y="21"/>
                    <a:pt x="79" y="17"/>
                  </a:cubicBezTo>
                  <a:cubicBezTo>
                    <a:pt x="84" y="15"/>
                    <a:pt x="89" y="13"/>
                    <a:pt x="94" y="10"/>
                  </a:cubicBezTo>
                  <a:cubicBezTo>
                    <a:pt x="100" y="7"/>
                    <a:pt x="104" y="5"/>
                    <a:pt x="110" y="4"/>
                  </a:cubicBezTo>
                  <a:cubicBezTo>
                    <a:pt x="120" y="1"/>
                    <a:pt x="128" y="0"/>
                    <a:pt x="141" y="7"/>
                  </a:cubicBezTo>
                  <a:cubicBezTo>
                    <a:pt x="149" y="11"/>
                    <a:pt x="156" y="15"/>
                    <a:pt x="164" y="19"/>
                  </a:cubicBezTo>
                  <a:cubicBezTo>
                    <a:pt x="169" y="21"/>
                    <a:pt x="174" y="23"/>
                    <a:pt x="180" y="24"/>
                  </a:cubicBezTo>
                  <a:cubicBezTo>
                    <a:pt x="185" y="26"/>
                    <a:pt x="190" y="28"/>
                    <a:pt x="196" y="30"/>
                  </a:cubicBezTo>
                  <a:cubicBezTo>
                    <a:pt x="206" y="35"/>
                    <a:pt x="211" y="41"/>
                    <a:pt x="215" y="55"/>
                  </a:cubicBezTo>
                  <a:cubicBezTo>
                    <a:pt x="217" y="63"/>
                    <a:pt x="220" y="71"/>
                    <a:pt x="223" y="80"/>
                  </a:cubicBezTo>
                  <a:cubicBezTo>
                    <a:pt x="225" y="85"/>
                    <a:pt x="227" y="90"/>
                    <a:pt x="230" y="95"/>
                  </a:cubicBezTo>
                  <a:cubicBezTo>
                    <a:pt x="233" y="100"/>
                    <a:pt x="235" y="105"/>
                    <a:pt x="237" y="110"/>
                  </a:cubicBezTo>
                  <a:cubicBezTo>
                    <a:pt x="241" y="121"/>
                    <a:pt x="241" y="128"/>
                    <a:pt x="234" y="141"/>
                  </a:cubicBezTo>
                  <a:cubicBezTo>
                    <a:pt x="229" y="149"/>
                    <a:pt x="225" y="156"/>
                    <a:pt x="222" y="164"/>
                  </a:cubicBezTo>
                  <a:cubicBezTo>
                    <a:pt x="219" y="169"/>
                    <a:pt x="218" y="175"/>
                    <a:pt x="216" y="180"/>
                  </a:cubicBezTo>
                  <a:cubicBezTo>
                    <a:pt x="214" y="186"/>
                    <a:pt x="213" y="191"/>
                    <a:pt x="210" y="196"/>
                  </a:cubicBezTo>
                  <a:cubicBezTo>
                    <a:pt x="207" y="202"/>
                    <a:pt x="204" y="207"/>
                    <a:pt x="198" y="210"/>
                  </a:cubicBezTo>
                  <a:lnTo>
                    <a:pt x="218" y="271"/>
                  </a:lnTo>
                  <a:lnTo>
                    <a:pt x="213" y="270"/>
                  </a:lnTo>
                  <a:lnTo>
                    <a:pt x="193" y="213"/>
                  </a:lnTo>
                  <a:cubicBezTo>
                    <a:pt x="192" y="213"/>
                    <a:pt x="191" y="213"/>
                    <a:pt x="190" y="214"/>
                  </a:cubicBezTo>
                  <a:lnTo>
                    <a:pt x="209" y="270"/>
                  </a:lnTo>
                  <a:lnTo>
                    <a:pt x="160" y="266"/>
                  </a:lnTo>
                  <a:lnTo>
                    <a:pt x="153" y="283"/>
                  </a:lnTo>
                  <a:lnTo>
                    <a:pt x="137" y="235"/>
                  </a:lnTo>
                  <a:cubicBezTo>
                    <a:pt x="136" y="235"/>
                    <a:pt x="135" y="236"/>
                    <a:pt x="134" y="236"/>
                  </a:cubicBezTo>
                  <a:lnTo>
                    <a:pt x="152" y="288"/>
                  </a:lnTo>
                  <a:lnTo>
                    <a:pt x="149" y="294"/>
                  </a:lnTo>
                  <a:lnTo>
                    <a:pt x="130" y="237"/>
                  </a:lnTo>
                  <a:lnTo>
                    <a:pt x="130" y="237"/>
                  </a:lnTo>
                  <a:cubicBezTo>
                    <a:pt x="127" y="238"/>
                    <a:pt x="124" y="239"/>
                    <a:pt x="122" y="240"/>
                  </a:cubicBezTo>
                  <a:lnTo>
                    <a:pt x="100" y="329"/>
                  </a:lnTo>
                  <a:lnTo>
                    <a:pt x="97" y="324"/>
                  </a:lnTo>
                  <a:lnTo>
                    <a:pt x="117" y="240"/>
                  </a:lnTo>
                  <a:cubicBezTo>
                    <a:pt x="116" y="240"/>
                    <a:pt x="115" y="240"/>
                    <a:pt x="114" y="240"/>
                  </a:cubicBezTo>
                  <a:lnTo>
                    <a:pt x="95" y="319"/>
                  </a:lnTo>
                  <a:lnTo>
                    <a:pt x="86" y="303"/>
                  </a:lnTo>
                  <a:lnTo>
                    <a:pt x="38" y="311"/>
                  </a:lnTo>
                  <a:lnTo>
                    <a:pt x="61" y="217"/>
                  </a:lnTo>
                  <a:lnTo>
                    <a:pt x="60" y="216"/>
                  </a:lnTo>
                  <a:cubicBezTo>
                    <a:pt x="59" y="216"/>
                    <a:pt x="58" y="216"/>
                    <a:pt x="58" y="21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5"/>
            <p:cNvSpPr>
              <a:spLocks noEditPoints="1"/>
            </p:cNvSpPr>
            <p:nvPr/>
          </p:nvSpPr>
          <p:spPr bwMode="auto">
            <a:xfrm>
              <a:off x="8603812" y="5397100"/>
              <a:ext cx="201613" cy="201613"/>
            </a:xfrm>
            <a:custGeom>
              <a:avLst/>
              <a:gdLst>
                <a:gd name="T0" fmla="*/ 113 w 167"/>
                <a:gd name="T1" fmla="*/ 113 h 168"/>
                <a:gd name="T2" fmla="*/ 54 w 167"/>
                <a:gd name="T3" fmla="*/ 54 h 168"/>
                <a:gd name="T4" fmla="*/ 113 w 167"/>
                <a:gd name="T5" fmla="*/ 113 h 168"/>
                <a:gd name="T6" fmla="*/ 145 w 167"/>
                <a:gd name="T7" fmla="*/ 43 h 168"/>
                <a:gd name="T8" fmla="*/ 140 w 167"/>
                <a:gd name="T9" fmla="*/ 22 h 168"/>
                <a:gd name="T10" fmla="*/ 124 w 167"/>
                <a:gd name="T11" fmla="*/ 22 h 168"/>
                <a:gd name="T12" fmla="*/ 98 w 167"/>
                <a:gd name="T13" fmla="*/ 12 h 168"/>
                <a:gd name="T14" fmla="*/ 87 w 167"/>
                <a:gd name="T15" fmla="*/ 0 h 168"/>
                <a:gd name="T16" fmla="*/ 69 w 167"/>
                <a:gd name="T17" fmla="*/ 11 h 168"/>
                <a:gd name="T18" fmla="*/ 62 w 167"/>
                <a:gd name="T19" fmla="*/ 25 h 168"/>
                <a:gd name="T20" fmla="*/ 42 w 167"/>
                <a:gd name="T21" fmla="*/ 22 h 168"/>
                <a:gd name="T22" fmla="*/ 21 w 167"/>
                <a:gd name="T23" fmla="*/ 27 h 168"/>
                <a:gd name="T24" fmla="*/ 22 w 167"/>
                <a:gd name="T25" fmla="*/ 43 h 168"/>
                <a:gd name="T26" fmla="*/ 11 w 167"/>
                <a:gd name="T27" fmla="*/ 69 h 168"/>
                <a:gd name="T28" fmla="*/ 0 w 167"/>
                <a:gd name="T29" fmla="*/ 80 h 168"/>
                <a:gd name="T30" fmla="*/ 11 w 167"/>
                <a:gd name="T31" fmla="*/ 98 h 168"/>
                <a:gd name="T32" fmla="*/ 24 w 167"/>
                <a:gd name="T33" fmla="*/ 105 h 168"/>
                <a:gd name="T34" fmla="*/ 21 w 167"/>
                <a:gd name="T35" fmla="*/ 125 h 168"/>
                <a:gd name="T36" fmla="*/ 27 w 167"/>
                <a:gd name="T37" fmla="*/ 145 h 168"/>
                <a:gd name="T38" fmla="*/ 43 w 167"/>
                <a:gd name="T39" fmla="*/ 145 h 168"/>
                <a:gd name="T40" fmla="*/ 69 w 167"/>
                <a:gd name="T41" fmla="*/ 156 h 168"/>
                <a:gd name="T42" fmla="*/ 80 w 167"/>
                <a:gd name="T43" fmla="*/ 167 h 168"/>
                <a:gd name="T44" fmla="*/ 98 w 167"/>
                <a:gd name="T45" fmla="*/ 156 h 168"/>
                <a:gd name="T46" fmla="*/ 104 w 167"/>
                <a:gd name="T47" fmla="*/ 143 h 168"/>
                <a:gd name="T48" fmla="*/ 124 w 167"/>
                <a:gd name="T49" fmla="*/ 145 h 168"/>
                <a:gd name="T50" fmla="*/ 145 w 167"/>
                <a:gd name="T51" fmla="*/ 140 h 168"/>
                <a:gd name="T52" fmla="*/ 145 w 167"/>
                <a:gd name="T53" fmla="*/ 124 h 168"/>
                <a:gd name="T54" fmla="*/ 155 w 167"/>
                <a:gd name="T55" fmla="*/ 98 h 168"/>
                <a:gd name="T56" fmla="*/ 167 w 167"/>
                <a:gd name="T57" fmla="*/ 87 h 168"/>
                <a:gd name="T58" fmla="*/ 156 w 167"/>
                <a:gd name="T59" fmla="*/ 69 h 168"/>
                <a:gd name="T60" fmla="*/ 142 w 167"/>
                <a:gd name="T61" fmla="*/ 63 h 168"/>
                <a:gd name="T62" fmla="*/ 145 w 167"/>
                <a:gd name="T6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113" y="113"/>
                  </a:moveTo>
                  <a:lnTo>
                    <a:pt x="113" y="113"/>
                  </a:lnTo>
                  <a:cubicBezTo>
                    <a:pt x="96" y="130"/>
                    <a:pt x="70" y="130"/>
                    <a:pt x="54" y="113"/>
                  </a:cubicBezTo>
                  <a:cubicBezTo>
                    <a:pt x="37" y="97"/>
                    <a:pt x="37" y="71"/>
                    <a:pt x="54" y="54"/>
                  </a:cubicBezTo>
                  <a:cubicBezTo>
                    <a:pt x="70" y="38"/>
                    <a:pt x="96" y="38"/>
                    <a:pt x="113" y="54"/>
                  </a:cubicBezTo>
                  <a:cubicBezTo>
                    <a:pt x="129" y="71"/>
                    <a:pt x="129" y="97"/>
                    <a:pt x="113" y="113"/>
                  </a:cubicBezTo>
                  <a:close/>
                  <a:moveTo>
                    <a:pt x="145" y="43"/>
                  </a:moveTo>
                  <a:lnTo>
                    <a:pt x="145" y="43"/>
                  </a:lnTo>
                  <a:cubicBezTo>
                    <a:pt x="149" y="38"/>
                    <a:pt x="149" y="31"/>
                    <a:pt x="145" y="27"/>
                  </a:cubicBezTo>
                  <a:lnTo>
                    <a:pt x="140" y="22"/>
                  </a:lnTo>
                  <a:cubicBezTo>
                    <a:pt x="136" y="18"/>
                    <a:pt x="129" y="18"/>
                    <a:pt x="124" y="22"/>
                  </a:cubicBezTo>
                  <a:lnTo>
                    <a:pt x="124" y="22"/>
                  </a:lnTo>
                  <a:cubicBezTo>
                    <a:pt x="120" y="27"/>
                    <a:pt x="113" y="29"/>
                    <a:pt x="110" y="27"/>
                  </a:cubicBezTo>
                  <a:cubicBezTo>
                    <a:pt x="107" y="26"/>
                    <a:pt x="98" y="18"/>
                    <a:pt x="98" y="12"/>
                  </a:cubicBezTo>
                  <a:lnTo>
                    <a:pt x="98" y="11"/>
                  </a:lnTo>
                  <a:cubicBezTo>
                    <a:pt x="98" y="5"/>
                    <a:pt x="93" y="0"/>
                    <a:pt x="87" y="0"/>
                  </a:cubicBezTo>
                  <a:lnTo>
                    <a:pt x="80" y="0"/>
                  </a:lnTo>
                  <a:cubicBezTo>
                    <a:pt x="74" y="0"/>
                    <a:pt x="69" y="5"/>
                    <a:pt x="69" y="11"/>
                  </a:cubicBezTo>
                  <a:lnTo>
                    <a:pt x="69" y="12"/>
                  </a:lnTo>
                  <a:cubicBezTo>
                    <a:pt x="69" y="18"/>
                    <a:pt x="66" y="24"/>
                    <a:pt x="62" y="25"/>
                  </a:cubicBezTo>
                  <a:cubicBezTo>
                    <a:pt x="59" y="26"/>
                    <a:pt x="47" y="27"/>
                    <a:pt x="43" y="22"/>
                  </a:cubicBezTo>
                  <a:lnTo>
                    <a:pt x="42" y="22"/>
                  </a:lnTo>
                  <a:cubicBezTo>
                    <a:pt x="38" y="18"/>
                    <a:pt x="31" y="18"/>
                    <a:pt x="27" y="22"/>
                  </a:cubicBezTo>
                  <a:lnTo>
                    <a:pt x="21" y="27"/>
                  </a:lnTo>
                  <a:cubicBezTo>
                    <a:pt x="17" y="31"/>
                    <a:pt x="17" y="38"/>
                    <a:pt x="21" y="43"/>
                  </a:cubicBezTo>
                  <a:lnTo>
                    <a:pt x="22" y="43"/>
                  </a:lnTo>
                  <a:cubicBezTo>
                    <a:pt x="26" y="47"/>
                    <a:pt x="28" y="54"/>
                    <a:pt x="27" y="57"/>
                  </a:cubicBezTo>
                  <a:cubicBezTo>
                    <a:pt x="25" y="60"/>
                    <a:pt x="17" y="69"/>
                    <a:pt x="11" y="69"/>
                  </a:cubicBezTo>
                  <a:lnTo>
                    <a:pt x="11" y="69"/>
                  </a:lnTo>
                  <a:cubicBezTo>
                    <a:pt x="4" y="69"/>
                    <a:pt x="0" y="74"/>
                    <a:pt x="0" y="80"/>
                  </a:cubicBezTo>
                  <a:lnTo>
                    <a:pt x="0" y="87"/>
                  </a:lnTo>
                  <a:cubicBezTo>
                    <a:pt x="0" y="93"/>
                    <a:pt x="5" y="98"/>
                    <a:pt x="11" y="98"/>
                  </a:cubicBezTo>
                  <a:lnTo>
                    <a:pt x="11" y="98"/>
                  </a:lnTo>
                  <a:cubicBezTo>
                    <a:pt x="17" y="98"/>
                    <a:pt x="23" y="101"/>
                    <a:pt x="24" y="105"/>
                  </a:cubicBezTo>
                  <a:cubicBezTo>
                    <a:pt x="25" y="108"/>
                    <a:pt x="26" y="120"/>
                    <a:pt x="22" y="124"/>
                  </a:cubicBezTo>
                  <a:lnTo>
                    <a:pt x="21" y="125"/>
                  </a:lnTo>
                  <a:cubicBezTo>
                    <a:pt x="17" y="129"/>
                    <a:pt x="17" y="136"/>
                    <a:pt x="21" y="140"/>
                  </a:cubicBezTo>
                  <a:lnTo>
                    <a:pt x="27" y="145"/>
                  </a:lnTo>
                  <a:cubicBezTo>
                    <a:pt x="31" y="150"/>
                    <a:pt x="38" y="150"/>
                    <a:pt x="42" y="145"/>
                  </a:cubicBezTo>
                  <a:lnTo>
                    <a:pt x="43" y="145"/>
                  </a:lnTo>
                  <a:cubicBezTo>
                    <a:pt x="47" y="141"/>
                    <a:pt x="53" y="139"/>
                    <a:pt x="56" y="140"/>
                  </a:cubicBezTo>
                  <a:cubicBezTo>
                    <a:pt x="60" y="142"/>
                    <a:pt x="69" y="150"/>
                    <a:pt x="69" y="156"/>
                  </a:cubicBezTo>
                  <a:lnTo>
                    <a:pt x="69" y="156"/>
                  </a:lnTo>
                  <a:cubicBezTo>
                    <a:pt x="69" y="162"/>
                    <a:pt x="74" y="167"/>
                    <a:pt x="80" y="167"/>
                  </a:cubicBezTo>
                  <a:lnTo>
                    <a:pt x="87" y="168"/>
                  </a:lnTo>
                  <a:cubicBezTo>
                    <a:pt x="93" y="167"/>
                    <a:pt x="98" y="163"/>
                    <a:pt x="98" y="156"/>
                  </a:cubicBezTo>
                  <a:lnTo>
                    <a:pt x="98" y="156"/>
                  </a:lnTo>
                  <a:cubicBezTo>
                    <a:pt x="98" y="150"/>
                    <a:pt x="101" y="144"/>
                    <a:pt x="104" y="143"/>
                  </a:cubicBezTo>
                  <a:cubicBezTo>
                    <a:pt x="108" y="142"/>
                    <a:pt x="120" y="141"/>
                    <a:pt x="124" y="145"/>
                  </a:cubicBezTo>
                  <a:lnTo>
                    <a:pt x="124" y="145"/>
                  </a:lnTo>
                  <a:cubicBezTo>
                    <a:pt x="129" y="150"/>
                    <a:pt x="136" y="150"/>
                    <a:pt x="140" y="145"/>
                  </a:cubicBezTo>
                  <a:lnTo>
                    <a:pt x="145" y="140"/>
                  </a:lnTo>
                  <a:cubicBezTo>
                    <a:pt x="149" y="136"/>
                    <a:pt x="149" y="129"/>
                    <a:pt x="145" y="125"/>
                  </a:cubicBezTo>
                  <a:lnTo>
                    <a:pt x="145" y="124"/>
                  </a:lnTo>
                  <a:cubicBezTo>
                    <a:pt x="140" y="120"/>
                    <a:pt x="138" y="114"/>
                    <a:pt x="140" y="111"/>
                  </a:cubicBezTo>
                  <a:cubicBezTo>
                    <a:pt x="141" y="107"/>
                    <a:pt x="149" y="98"/>
                    <a:pt x="155" y="98"/>
                  </a:cubicBezTo>
                  <a:lnTo>
                    <a:pt x="156" y="98"/>
                  </a:lnTo>
                  <a:cubicBezTo>
                    <a:pt x="162" y="98"/>
                    <a:pt x="167" y="93"/>
                    <a:pt x="167" y="87"/>
                  </a:cubicBezTo>
                  <a:lnTo>
                    <a:pt x="167" y="80"/>
                  </a:lnTo>
                  <a:cubicBezTo>
                    <a:pt x="167" y="74"/>
                    <a:pt x="162" y="69"/>
                    <a:pt x="156" y="69"/>
                  </a:cubicBezTo>
                  <a:lnTo>
                    <a:pt x="155" y="69"/>
                  </a:lnTo>
                  <a:cubicBezTo>
                    <a:pt x="149" y="69"/>
                    <a:pt x="143" y="66"/>
                    <a:pt x="142" y="63"/>
                  </a:cubicBezTo>
                  <a:cubicBezTo>
                    <a:pt x="141" y="59"/>
                    <a:pt x="140" y="47"/>
                    <a:pt x="145" y="43"/>
                  </a:cubicBezTo>
                  <a:lnTo>
                    <a:pt x="145" y="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6"/>
            <p:cNvSpPr>
              <a:spLocks noEditPoints="1"/>
            </p:cNvSpPr>
            <p:nvPr/>
          </p:nvSpPr>
          <p:spPr bwMode="auto">
            <a:xfrm>
              <a:off x="8665725" y="5227238"/>
              <a:ext cx="165100" cy="165100"/>
            </a:xfrm>
            <a:custGeom>
              <a:avLst/>
              <a:gdLst>
                <a:gd name="T0" fmla="*/ 93 w 137"/>
                <a:gd name="T1" fmla="*/ 92 h 136"/>
                <a:gd name="T2" fmla="*/ 93 w 137"/>
                <a:gd name="T3" fmla="*/ 92 h 136"/>
                <a:gd name="T4" fmla="*/ 45 w 137"/>
                <a:gd name="T5" fmla="*/ 92 h 136"/>
                <a:gd name="T6" fmla="*/ 45 w 137"/>
                <a:gd name="T7" fmla="*/ 44 h 136"/>
                <a:gd name="T8" fmla="*/ 93 w 137"/>
                <a:gd name="T9" fmla="*/ 44 h 136"/>
                <a:gd name="T10" fmla="*/ 93 w 137"/>
                <a:gd name="T11" fmla="*/ 92 h 136"/>
                <a:gd name="T12" fmla="*/ 119 w 137"/>
                <a:gd name="T13" fmla="*/ 34 h 136"/>
                <a:gd name="T14" fmla="*/ 119 w 137"/>
                <a:gd name="T15" fmla="*/ 34 h 136"/>
                <a:gd name="T16" fmla="*/ 118 w 137"/>
                <a:gd name="T17" fmla="*/ 20 h 136"/>
                <a:gd name="T18" fmla="*/ 117 w 137"/>
                <a:gd name="T19" fmla="*/ 19 h 136"/>
                <a:gd name="T20" fmla="*/ 102 w 137"/>
                <a:gd name="T21" fmla="*/ 17 h 136"/>
                <a:gd name="T22" fmla="*/ 91 w 137"/>
                <a:gd name="T23" fmla="*/ 22 h 136"/>
                <a:gd name="T24" fmla="*/ 81 w 137"/>
                <a:gd name="T25" fmla="*/ 9 h 136"/>
                <a:gd name="T26" fmla="*/ 70 w 137"/>
                <a:gd name="T27" fmla="*/ 0 h 136"/>
                <a:gd name="T28" fmla="*/ 68 w 137"/>
                <a:gd name="T29" fmla="*/ 0 h 136"/>
                <a:gd name="T30" fmla="*/ 57 w 137"/>
                <a:gd name="T31" fmla="*/ 9 h 136"/>
                <a:gd name="T32" fmla="*/ 52 w 137"/>
                <a:gd name="T33" fmla="*/ 19 h 136"/>
                <a:gd name="T34" fmla="*/ 35 w 137"/>
                <a:gd name="T35" fmla="*/ 17 h 136"/>
                <a:gd name="T36" fmla="*/ 21 w 137"/>
                <a:gd name="T37" fmla="*/ 19 h 136"/>
                <a:gd name="T38" fmla="*/ 20 w 137"/>
                <a:gd name="T39" fmla="*/ 20 h 136"/>
                <a:gd name="T40" fmla="*/ 19 w 137"/>
                <a:gd name="T41" fmla="*/ 34 h 136"/>
                <a:gd name="T42" fmla="*/ 23 w 137"/>
                <a:gd name="T43" fmla="*/ 46 h 136"/>
                <a:gd name="T44" fmla="*/ 10 w 137"/>
                <a:gd name="T45" fmla="*/ 56 h 136"/>
                <a:gd name="T46" fmla="*/ 0 w 137"/>
                <a:gd name="T47" fmla="*/ 67 h 136"/>
                <a:gd name="T48" fmla="*/ 0 w 137"/>
                <a:gd name="T49" fmla="*/ 69 h 136"/>
                <a:gd name="T50" fmla="*/ 10 w 137"/>
                <a:gd name="T51" fmla="*/ 80 h 136"/>
                <a:gd name="T52" fmla="*/ 21 w 137"/>
                <a:gd name="T53" fmla="*/ 85 h 136"/>
                <a:gd name="T54" fmla="*/ 19 w 137"/>
                <a:gd name="T55" fmla="*/ 101 h 136"/>
                <a:gd name="T56" fmla="*/ 20 w 137"/>
                <a:gd name="T57" fmla="*/ 116 h 136"/>
                <a:gd name="T58" fmla="*/ 21 w 137"/>
                <a:gd name="T59" fmla="*/ 117 h 136"/>
                <a:gd name="T60" fmla="*/ 35 w 137"/>
                <a:gd name="T61" fmla="*/ 118 h 136"/>
                <a:gd name="T62" fmla="*/ 47 w 137"/>
                <a:gd name="T63" fmla="*/ 114 h 136"/>
                <a:gd name="T64" fmla="*/ 57 w 137"/>
                <a:gd name="T65" fmla="*/ 127 h 136"/>
                <a:gd name="T66" fmla="*/ 68 w 137"/>
                <a:gd name="T67" fmla="*/ 136 h 136"/>
                <a:gd name="T68" fmla="*/ 70 w 137"/>
                <a:gd name="T69" fmla="*/ 136 h 136"/>
                <a:gd name="T70" fmla="*/ 81 w 137"/>
                <a:gd name="T71" fmla="*/ 127 h 136"/>
                <a:gd name="T72" fmla="*/ 86 w 137"/>
                <a:gd name="T73" fmla="*/ 116 h 136"/>
                <a:gd name="T74" fmla="*/ 102 w 137"/>
                <a:gd name="T75" fmla="*/ 118 h 136"/>
                <a:gd name="T76" fmla="*/ 117 w 137"/>
                <a:gd name="T77" fmla="*/ 117 h 136"/>
                <a:gd name="T78" fmla="*/ 118 w 137"/>
                <a:gd name="T79" fmla="*/ 116 h 136"/>
                <a:gd name="T80" fmla="*/ 119 w 137"/>
                <a:gd name="T81" fmla="*/ 101 h 136"/>
                <a:gd name="T82" fmla="*/ 115 w 137"/>
                <a:gd name="T83" fmla="*/ 90 h 136"/>
                <a:gd name="T84" fmla="*/ 128 w 137"/>
                <a:gd name="T85" fmla="*/ 80 h 136"/>
                <a:gd name="T86" fmla="*/ 137 w 137"/>
                <a:gd name="T87" fmla="*/ 69 h 136"/>
                <a:gd name="T88" fmla="*/ 137 w 137"/>
                <a:gd name="T89" fmla="*/ 67 h 136"/>
                <a:gd name="T90" fmla="*/ 128 w 137"/>
                <a:gd name="T91" fmla="*/ 56 h 136"/>
                <a:gd name="T92" fmla="*/ 117 w 137"/>
                <a:gd name="T93" fmla="*/ 51 h 136"/>
                <a:gd name="T94" fmla="*/ 119 w 137"/>
                <a:gd name="T95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136">
                  <a:moveTo>
                    <a:pt x="93" y="92"/>
                  </a:moveTo>
                  <a:lnTo>
                    <a:pt x="93" y="92"/>
                  </a:lnTo>
                  <a:cubicBezTo>
                    <a:pt x="80" y="105"/>
                    <a:pt x="58" y="105"/>
                    <a:pt x="45" y="92"/>
                  </a:cubicBezTo>
                  <a:cubicBezTo>
                    <a:pt x="31" y="79"/>
                    <a:pt x="31" y="57"/>
                    <a:pt x="45" y="44"/>
                  </a:cubicBezTo>
                  <a:cubicBezTo>
                    <a:pt x="58" y="30"/>
                    <a:pt x="80" y="30"/>
                    <a:pt x="93" y="44"/>
                  </a:cubicBezTo>
                  <a:cubicBezTo>
                    <a:pt x="106" y="57"/>
                    <a:pt x="106" y="79"/>
                    <a:pt x="93" y="92"/>
                  </a:cubicBezTo>
                  <a:close/>
                  <a:moveTo>
                    <a:pt x="119" y="34"/>
                  </a:moveTo>
                  <a:lnTo>
                    <a:pt x="119" y="34"/>
                  </a:lnTo>
                  <a:cubicBezTo>
                    <a:pt x="123" y="31"/>
                    <a:pt x="122" y="24"/>
                    <a:pt x="118" y="20"/>
                  </a:cubicBezTo>
                  <a:lnTo>
                    <a:pt x="117" y="19"/>
                  </a:lnTo>
                  <a:cubicBezTo>
                    <a:pt x="112" y="14"/>
                    <a:pt x="106" y="14"/>
                    <a:pt x="102" y="17"/>
                  </a:cubicBezTo>
                  <a:cubicBezTo>
                    <a:pt x="99" y="21"/>
                    <a:pt x="94" y="23"/>
                    <a:pt x="91" y="22"/>
                  </a:cubicBezTo>
                  <a:cubicBezTo>
                    <a:pt x="88" y="20"/>
                    <a:pt x="81" y="14"/>
                    <a:pt x="81" y="9"/>
                  </a:cubicBezTo>
                  <a:cubicBezTo>
                    <a:pt x="81" y="3"/>
                    <a:pt x="76" y="0"/>
                    <a:pt x="70" y="0"/>
                  </a:cubicBezTo>
                  <a:lnTo>
                    <a:pt x="68" y="0"/>
                  </a:lnTo>
                  <a:cubicBezTo>
                    <a:pt x="62" y="0"/>
                    <a:pt x="57" y="3"/>
                    <a:pt x="57" y="9"/>
                  </a:cubicBezTo>
                  <a:cubicBezTo>
                    <a:pt x="57" y="14"/>
                    <a:pt x="55" y="19"/>
                    <a:pt x="52" y="19"/>
                  </a:cubicBezTo>
                  <a:cubicBezTo>
                    <a:pt x="49" y="20"/>
                    <a:pt x="39" y="21"/>
                    <a:pt x="35" y="17"/>
                  </a:cubicBezTo>
                  <a:cubicBezTo>
                    <a:pt x="32" y="14"/>
                    <a:pt x="25" y="14"/>
                    <a:pt x="21" y="19"/>
                  </a:cubicBezTo>
                  <a:lnTo>
                    <a:pt x="20" y="20"/>
                  </a:lnTo>
                  <a:cubicBezTo>
                    <a:pt x="16" y="24"/>
                    <a:pt x="15" y="31"/>
                    <a:pt x="19" y="34"/>
                  </a:cubicBezTo>
                  <a:cubicBezTo>
                    <a:pt x="22" y="38"/>
                    <a:pt x="24" y="43"/>
                    <a:pt x="23" y="46"/>
                  </a:cubicBezTo>
                  <a:cubicBezTo>
                    <a:pt x="21" y="48"/>
                    <a:pt x="15" y="56"/>
                    <a:pt x="10" y="56"/>
                  </a:cubicBezTo>
                  <a:cubicBezTo>
                    <a:pt x="5" y="56"/>
                    <a:pt x="0" y="61"/>
                    <a:pt x="0" y="67"/>
                  </a:cubicBezTo>
                  <a:lnTo>
                    <a:pt x="0" y="69"/>
                  </a:lnTo>
                  <a:cubicBezTo>
                    <a:pt x="0" y="75"/>
                    <a:pt x="5" y="80"/>
                    <a:pt x="10" y="80"/>
                  </a:cubicBezTo>
                  <a:cubicBezTo>
                    <a:pt x="15" y="80"/>
                    <a:pt x="20" y="82"/>
                    <a:pt x="21" y="85"/>
                  </a:cubicBezTo>
                  <a:cubicBezTo>
                    <a:pt x="21" y="88"/>
                    <a:pt x="22" y="98"/>
                    <a:pt x="19" y="101"/>
                  </a:cubicBezTo>
                  <a:cubicBezTo>
                    <a:pt x="15" y="105"/>
                    <a:pt x="16" y="111"/>
                    <a:pt x="20" y="116"/>
                  </a:cubicBezTo>
                  <a:lnTo>
                    <a:pt x="21" y="117"/>
                  </a:lnTo>
                  <a:cubicBezTo>
                    <a:pt x="25" y="121"/>
                    <a:pt x="32" y="122"/>
                    <a:pt x="35" y="118"/>
                  </a:cubicBezTo>
                  <a:cubicBezTo>
                    <a:pt x="39" y="114"/>
                    <a:pt x="44" y="113"/>
                    <a:pt x="47" y="114"/>
                  </a:cubicBezTo>
                  <a:cubicBezTo>
                    <a:pt x="50" y="115"/>
                    <a:pt x="57" y="122"/>
                    <a:pt x="57" y="127"/>
                  </a:cubicBezTo>
                  <a:cubicBezTo>
                    <a:pt x="57" y="132"/>
                    <a:pt x="62" y="136"/>
                    <a:pt x="68" y="136"/>
                  </a:cubicBezTo>
                  <a:lnTo>
                    <a:pt x="70" y="136"/>
                  </a:lnTo>
                  <a:cubicBezTo>
                    <a:pt x="76" y="136"/>
                    <a:pt x="81" y="132"/>
                    <a:pt x="81" y="127"/>
                  </a:cubicBezTo>
                  <a:cubicBezTo>
                    <a:pt x="81" y="122"/>
                    <a:pt x="83" y="117"/>
                    <a:pt x="86" y="116"/>
                  </a:cubicBezTo>
                  <a:cubicBezTo>
                    <a:pt x="89" y="115"/>
                    <a:pt x="99" y="114"/>
                    <a:pt x="102" y="118"/>
                  </a:cubicBezTo>
                  <a:cubicBezTo>
                    <a:pt x="106" y="122"/>
                    <a:pt x="112" y="121"/>
                    <a:pt x="117" y="117"/>
                  </a:cubicBezTo>
                  <a:lnTo>
                    <a:pt x="118" y="116"/>
                  </a:lnTo>
                  <a:cubicBezTo>
                    <a:pt x="122" y="111"/>
                    <a:pt x="123" y="105"/>
                    <a:pt x="119" y="101"/>
                  </a:cubicBezTo>
                  <a:cubicBezTo>
                    <a:pt x="116" y="98"/>
                    <a:pt x="114" y="92"/>
                    <a:pt x="115" y="90"/>
                  </a:cubicBezTo>
                  <a:cubicBezTo>
                    <a:pt x="116" y="87"/>
                    <a:pt x="123" y="80"/>
                    <a:pt x="128" y="80"/>
                  </a:cubicBezTo>
                  <a:cubicBezTo>
                    <a:pt x="133" y="80"/>
                    <a:pt x="137" y="75"/>
                    <a:pt x="137" y="69"/>
                  </a:cubicBezTo>
                  <a:lnTo>
                    <a:pt x="137" y="67"/>
                  </a:lnTo>
                  <a:cubicBezTo>
                    <a:pt x="137" y="61"/>
                    <a:pt x="133" y="56"/>
                    <a:pt x="128" y="56"/>
                  </a:cubicBezTo>
                  <a:cubicBezTo>
                    <a:pt x="123" y="56"/>
                    <a:pt x="118" y="53"/>
                    <a:pt x="117" y="51"/>
                  </a:cubicBezTo>
                  <a:cubicBezTo>
                    <a:pt x="116" y="48"/>
                    <a:pt x="116" y="38"/>
                    <a:pt x="119" y="3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7"/>
            <p:cNvSpPr>
              <a:spLocks noEditPoints="1"/>
            </p:cNvSpPr>
            <p:nvPr/>
          </p:nvSpPr>
          <p:spPr bwMode="auto">
            <a:xfrm>
              <a:off x="8802250" y="5362175"/>
              <a:ext cx="128588" cy="128588"/>
            </a:xfrm>
            <a:custGeom>
              <a:avLst/>
              <a:gdLst>
                <a:gd name="T0" fmla="*/ 73 w 107"/>
                <a:gd name="T1" fmla="*/ 72 h 107"/>
                <a:gd name="T2" fmla="*/ 73 w 107"/>
                <a:gd name="T3" fmla="*/ 72 h 107"/>
                <a:gd name="T4" fmla="*/ 35 w 107"/>
                <a:gd name="T5" fmla="*/ 72 h 107"/>
                <a:gd name="T6" fmla="*/ 35 w 107"/>
                <a:gd name="T7" fmla="*/ 35 h 107"/>
                <a:gd name="T8" fmla="*/ 73 w 107"/>
                <a:gd name="T9" fmla="*/ 35 h 107"/>
                <a:gd name="T10" fmla="*/ 73 w 107"/>
                <a:gd name="T11" fmla="*/ 72 h 107"/>
                <a:gd name="T12" fmla="*/ 93 w 107"/>
                <a:gd name="T13" fmla="*/ 28 h 107"/>
                <a:gd name="T14" fmla="*/ 93 w 107"/>
                <a:gd name="T15" fmla="*/ 28 h 107"/>
                <a:gd name="T16" fmla="*/ 91 w 107"/>
                <a:gd name="T17" fmla="*/ 16 h 107"/>
                <a:gd name="T18" fmla="*/ 80 w 107"/>
                <a:gd name="T19" fmla="*/ 14 h 107"/>
                <a:gd name="T20" fmla="*/ 71 w 107"/>
                <a:gd name="T21" fmla="*/ 18 h 107"/>
                <a:gd name="T22" fmla="*/ 63 w 107"/>
                <a:gd name="T23" fmla="*/ 8 h 107"/>
                <a:gd name="T24" fmla="*/ 54 w 107"/>
                <a:gd name="T25" fmla="*/ 0 h 107"/>
                <a:gd name="T26" fmla="*/ 44 w 107"/>
                <a:gd name="T27" fmla="*/ 8 h 107"/>
                <a:gd name="T28" fmla="*/ 40 w 107"/>
                <a:gd name="T29" fmla="*/ 16 h 107"/>
                <a:gd name="T30" fmla="*/ 28 w 107"/>
                <a:gd name="T31" fmla="*/ 14 h 107"/>
                <a:gd name="T32" fmla="*/ 16 w 107"/>
                <a:gd name="T33" fmla="*/ 16 h 107"/>
                <a:gd name="T34" fmla="*/ 15 w 107"/>
                <a:gd name="T35" fmla="*/ 28 h 107"/>
                <a:gd name="T36" fmla="*/ 18 w 107"/>
                <a:gd name="T37" fmla="*/ 36 h 107"/>
                <a:gd name="T38" fmla="*/ 8 w 107"/>
                <a:gd name="T39" fmla="*/ 44 h 107"/>
                <a:gd name="T40" fmla="*/ 0 w 107"/>
                <a:gd name="T41" fmla="*/ 54 h 107"/>
                <a:gd name="T42" fmla="*/ 8 w 107"/>
                <a:gd name="T43" fmla="*/ 63 h 107"/>
                <a:gd name="T44" fmla="*/ 16 w 107"/>
                <a:gd name="T45" fmla="*/ 67 h 107"/>
                <a:gd name="T46" fmla="*/ 15 w 107"/>
                <a:gd name="T47" fmla="*/ 80 h 107"/>
                <a:gd name="T48" fmla="*/ 16 w 107"/>
                <a:gd name="T49" fmla="*/ 91 h 107"/>
                <a:gd name="T50" fmla="*/ 28 w 107"/>
                <a:gd name="T51" fmla="*/ 93 h 107"/>
                <a:gd name="T52" fmla="*/ 37 w 107"/>
                <a:gd name="T53" fmla="*/ 90 h 107"/>
                <a:gd name="T54" fmla="*/ 44 w 107"/>
                <a:gd name="T55" fmla="*/ 100 h 107"/>
                <a:gd name="T56" fmla="*/ 54 w 107"/>
                <a:gd name="T57" fmla="*/ 107 h 107"/>
                <a:gd name="T58" fmla="*/ 63 w 107"/>
                <a:gd name="T59" fmla="*/ 100 h 107"/>
                <a:gd name="T60" fmla="*/ 67 w 107"/>
                <a:gd name="T61" fmla="*/ 91 h 107"/>
                <a:gd name="T62" fmla="*/ 80 w 107"/>
                <a:gd name="T63" fmla="*/ 93 h 107"/>
                <a:gd name="T64" fmla="*/ 91 w 107"/>
                <a:gd name="T65" fmla="*/ 91 h 107"/>
                <a:gd name="T66" fmla="*/ 93 w 107"/>
                <a:gd name="T67" fmla="*/ 80 h 107"/>
                <a:gd name="T68" fmla="*/ 90 w 107"/>
                <a:gd name="T69" fmla="*/ 71 h 107"/>
                <a:gd name="T70" fmla="*/ 100 w 107"/>
                <a:gd name="T71" fmla="*/ 63 h 107"/>
                <a:gd name="T72" fmla="*/ 107 w 107"/>
                <a:gd name="T73" fmla="*/ 54 h 107"/>
                <a:gd name="T74" fmla="*/ 100 w 107"/>
                <a:gd name="T75" fmla="*/ 44 h 107"/>
                <a:gd name="T76" fmla="*/ 91 w 107"/>
                <a:gd name="T77" fmla="*/ 40 h 107"/>
                <a:gd name="T78" fmla="*/ 93 w 107"/>
                <a:gd name="T79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107">
                  <a:moveTo>
                    <a:pt x="73" y="72"/>
                  </a:moveTo>
                  <a:lnTo>
                    <a:pt x="73" y="72"/>
                  </a:lnTo>
                  <a:cubicBezTo>
                    <a:pt x="62" y="83"/>
                    <a:pt x="45" y="83"/>
                    <a:pt x="35" y="72"/>
                  </a:cubicBezTo>
                  <a:cubicBezTo>
                    <a:pt x="24" y="62"/>
                    <a:pt x="24" y="45"/>
                    <a:pt x="35" y="35"/>
                  </a:cubicBezTo>
                  <a:cubicBezTo>
                    <a:pt x="45" y="24"/>
                    <a:pt x="62" y="24"/>
                    <a:pt x="73" y="35"/>
                  </a:cubicBezTo>
                  <a:cubicBezTo>
                    <a:pt x="83" y="45"/>
                    <a:pt x="83" y="62"/>
                    <a:pt x="73" y="72"/>
                  </a:cubicBezTo>
                  <a:close/>
                  <a:moveTo>
                    <a:pt x="93" y="28"/>
                  </a:moveTo>
                  <a:lnTo>
                    <a:pt x="93" y="28"/>
                  </a:lnTo>
                  <a:cubicBezTo>
                    <a:pt x="96" y="25"/>
                    <a:pt x="95" y="20"/>
                    <a:pt x="91" y="16"/>
                  </a:cubicBezTo>
                  <a:cubicBezTo>
                    <a:pt x="88" y="12"/>
                    <a:pt x="83" y="12"/>
                    <a:pt x="80" y="14"/>
                  </a:cubicBezTo>
                  <a:cubicBezTo>
                    <a:pt x="77" y="17"/>
                    <a:pt x="73" y="19"/>
                    <a:pt x="71" y="18"/>
                  </a:cubicBezTo>
                  <a:cubicBezTo>
                    <a:pt x="69" y="17"/>
                    <a:pt x="63" y="12"/>
                    <a:pt x="63" y="8"/>
                  </a:cubicBezTo>
                  <a:cubicBezTo>
                    <a:pt x="63" y="4"/>
                    <a:pt x="59" y="0"/>
                    <a:pt x="54" y="0"/>
                  </a:cubicBezTo>
                  <a:cubicBezTo>
                    <a:pt x="49" y="0"/>
                    <a:pt x="44" y="4"/>
                    <a:pt x="44" y="8"/>
                  </a:cubicBezTo>
                  <a:cubicBezTo>
                    <a:pt x="44" y="12"/>
                    <a:pt x="43" y="15"/>
                    <a:pt x="40" y="16"/>
                  </a:cubicBezTo>
                  <a:cubicBezTo>
                    <a:pt x="38" y="17"/>
                    <a:pt x="31" y="17"/>
                    <a:pt x="28" y="14"/>
                  </a:cubicBezTo>
                  <a:cubicBezTo>
                    <a:pt x="25" y="12"/>
                    <a:pt x="20" y="12"/>
                    <a:pt x="16" y="16"/>
                  </a:cubicBezTo>
                  <a:cubicBezTo>
                    <a:pt x="12" y="20"/>
                    <a:pt x="12" y="25"/>
                    <a:pt x="15" y="28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9"/>
                    <a:pt x="12" y="44"/>
                    <a:pt x="8" y="44"/>
                  </a:cubicBezTo>
                  <a:cubicBezTo>
                    <a:pt x="4" y="44"/>
                    <a:pt x="0" y="48"/>
                    <a:pt x="0" y="54"/>
                  </a:cubicBezTo>
                  <a:cubicBezTo>
                    <a:pt x="0" y="59"/>
                    <a:pt x="4" y="63"/>
                    <a:pt x="8" y="63"/>
                  </a:cubicBezTo>
                  <a:cubicBezTo>
                    <a:pt x="12" y="63"/>
                    <a:pt x="15" y="65"/>
                    <a:pt x="16" y="67"/>
                  </a:cubicBezTo>
                  <a:cubicBezTo>
                    <a:pt x="17" y="69"/>
                    <a:pt x="17" y="77"/>
                    <a:pt x="15" y="80"/>
                  </a:cubicBezTo>
                  <a:cubicBezTo>
                    <a:pt x="12" y="82"/>
                    <a:pt x="12" y="88"/>
                    <a:pt x="16" y="91"/>
                  </a:cubicBezTo>
                  <a:cubicBezTo>
                    <a:pt x="20" y="95"/>
                    <a:pt x="25" y="96"/>
                    <a:pt x="28" y="93"/>
                  </a:cubicBezTo>
                  <a:cubicBezTo>
                    <a:pt x="31" y="90"/>
                    <a:pt x="35" y="89"/>
                    <a:pt x="37" y="90"/>
                  </a:cubicBezTo>
                  <a:cubicBezTo>
                    <a:pt x="39" y="91"/>
                    <a:pt x="44" y="96"/>
                    <a:pt x="44" y="100"/>
                  </a:cubicBezTo>
                  <a:cubicBezTo>
                    <a:pt x="44" y="104"/>
                    <a:pt x="49" y="107"/>
                    <a:pt x="54" y="107"/>
                  </a:cubicBezTo>
                  <a:cubicBezTo>
                    <a:pt x="59" y="107"/>
                    <a:pt x="63" y="104"/>
                    <a:pt x="63" y="100"/>
                  </a:cubicBezTo>
                  <a:cubicBezTo>
                    <a:pt x="63" y="96"/>
                    <a:pt x="65" y="92"/>
                    <a:pt x="67" y="91"/>
                  </a:cubicBezTo>
                  <a:cubicBezTo>
                    <a:pt x="69" y="90"/>
                    <a:pt x="77" y="90"/>
                    <a:pt x="80" y="93"/>
                  </a:cubicBezTo>
                  <a:cubicBezTo>
                    <a:pt x="82" y="96"/>
                    <a:pt x="88" y="95"/>
                    <a:pt x="91" y="91"/>
                  </a:cubicBezTo>
                  <a:cubicBezTo>
                    <a:pt x="95" y="88"/>
                    <a:pt x="96" y="82"/>
                    <a:pt x="93" y="80"/>
                  </a:cubicBezTo>
                  <a:cubicBezTo>
                    <a:pt x="90" y="77"/>
                    <a:pt x="89" y="73"/>
                    <a:pt x="90" y="71"/>
                  </a:cubicBezTo>
                  <a:cubicBezTo>
                    <a:pt x="91" y="69"/>
                    <a:pt x="96" y="63"/>
                    <a:pt x="100" y="63"/>
                  </a:cubicBezTo>
                  <a:cubicBezTo>
                    <a:pt x="104" y="63"/>
                    <a:pt x="107" y="59"/>
                    <a:pt x="107" y="54"/>
                  </a:cubicBezTo>
                  <a:cubicBezTo>
                    <a:pt x="107" y="48"/>
                    <a:pt x="104" y="44"/>
                    <a:pt x="100" y="44"/>
                  </a:cubicBezTo>
                  <a:cubicBezTo>
                    <a:pt x="96" y="44"/>
                    <a:pt x="92" y="42"/>
                    <a:pt x="91" y="40"/>
                  </a:cubicBezTo>
                  <a:cubicBezTo>
                    <a:pt x="91" y="38"/>
                    <a:pt x="90" y="30"/>
                    <a:pt x="93" y="2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 bwMode="auto">
            <a:xfrm>
              <a:off x="1944883" y="1659477"/>
              <a:ext cx="328988" cy="422728"/>
            </a:xfrm>
            <a:custGeom>
              <a:avLst/>
              <a:gdLst>
                <a:gd name="connsiteX0" fmla="*/ 77369 w 328988"/>
                <a:gd name="connsiteY0" fmla="*/ 54428 h 422728"/>
                <a:gd name="connsiteX1" fmla="*/ 109913 w 328988"/>
                <a:gd name="connsiteY1" fmla="*/ 88372 h 422728"/>
                <a:gd name="connsiteX2" fmla="*/ 77369 w 328988"/>
                <a:gd name="connsiteY2" fmla="*/ 121103 h 422728"/>
                <a:gd name="connsiteX3" fmla="*/ 44826 w 328988"/>
                <a:gd name="connsiteY3" fmla="*/ 88372 h 422728"/>
                <a:gd name="connsiteX4" fmla="*/ 77369 w 328988"/>
                <a:gd name="connsiteY4" fmla="*/ 54428 h 422728"/>
                <a:gd name="connsiteX5" fmla="*/ 278286 w 328988"/>
                <a:gd name="connsiteY5" fmla="*/ 245 h 422728"/>
                <a:gd name="connsiteX6" fmla="*/ 328988 w 328988"/>
                <a:gd name="connsiteY6" fmla="*/ 21774 h 422728"/>
                <a:gd name="connsiteX7" fmla="*/ 328988 w 328988"/>
                <a:gd name="connsiteY7" fmla="*/ 118975 h 422728"/>
                <a:gd name="connsiteX8" fmla="*/ 258578 w 328988"/>
                <a:gd name="connsiteY8" fmla="*/ 103179 h 422728"/>
                <a:gd name="connsiteX9" fmla="*/ 200308 w 328988"/>
                <a:gd name="connsiteY9" fmla="*/ 118975 h 422728"/>
                <a:gd name="connsiteX10" fmla="*/ 200308 w 328988"/>
                <a:gd name="connsiteY10" fmla="*/ 422728 h 422728"/>
                <a:gd name="connsiteX11" fmla="*/ 184526 w 328988"/>
                <a:gd name="connsiteY11" fmla="*/ 422728 h 422728"/>
                <a:gd name="connsiteX12" fmla="*/ 184526 w 328988"/>
                <a:gd name="connsiteY12" fmla="*/ 181299 h 422728"/>
                <a:gd name="connsiteX13" fmla="*/ 173681 w 328988"/>
                <a:gd name="connsiteY13" fmla="*/ 188873 h 422728"/>
                <a:gd name="connsiteX14" fmla="*/ 149390 w 328988"/>
                <a:gd name="connsiteY14" fmla="*/ 204625 h 422728"/>
                <a:gd name="connsiteX15" fmla="*/ 143318 w 328988"/>
                <a:gd name="connsiteY15" fmla="*/ 205836 h 422728"/>
                <a:gd name="connsiteX16" fmla="*/ 128743 w 328988"/>
                <a:gd name="connsiteY16" fmla="*/ 192508 h 422728"/>
                <a:gd name="connsiteX17" fmla="*/ 128743 w 328988"/>
                <a:gd name="connsiteY17" fmla="*/ 167062 h 422728"/>
                <a:gd name="connsiteX18" fmla="*/ 120242 w 328988"/>
                <a:gd name="connsiteY18" fmla="*/ 167062 h 422728"/>
                <a:gd name="connsiteX19" fmla="*/ 120242 w 328988"/>
                <a:gd name="connsiteY19" fmla="*/ 404553 h 422728"/>
                <a:gd name="connsiteX20" fmla="*/ 100809 w 328988"/>
                <a:gd name="connsiteY20" fmla="*/ 422728 h 422728"/>
                <a:gd name="connsiteX21" fmla="*/ 82591 w 328988"/>
                <a:gd name="connsiteY21" fmla="*/ 404553 h 422728"/>
                <a:gd name="connsiteX22" fmla="*/ 82591 w 328988"/>
                <a:gd name="connsiteY22" fmla="*/ 251880 h 422728"/>
                <a:gd name="connsiteX23" fmla="*/ 74090 w 328988"/>
                <a:gd name="connsiteY23" fmla="*/ 251880 h 422728"/>
                <a:gd name="connsiteX24" fmla="*/ 74090 w 328988"/>
                <a:gd name="connsiteY24" fmla="*/ 404553 h 422728"/>
                <a:gd name="connsiteX25" fmla="*/ 54657 w 328988"/>
                <a:gd name="connsiteY25" fmla="*/ 422728 h 422728"/>
                <a:gd name="connsiteX26" fmla="*/ 36439 w 328988"/>
                <a:gd name="connsiteY26" fmla="*/ 404553 h 422728"/>
                <a:gd name="connsiteX27" fmla="*/ 36439 w 328988"/>
                <a:gd name="connsiteY27" fmla="*/ 168274 h 422728"/>
                <a:gd name="connsiteX28" fmla="*/ 26723 w 328988"/>
                <a:gd name="connsiteY28" fmla="*/ 168274 h 422728"/>
                <a:gd name="connsiteX29" fmla="*/ 26723 w 328988"/>
                <a:gd name="connsiteY29" fmla="*/ 243399 h 422728"/>
                <a:gd name="connsiteX30" fmla="*/ 13363 w 328988"/>
                <a:gd name="connsiteY30" fmla="*/ 257939 h 422728"/>
                <a:gd name="connsiteX31" fmla="*/ 3 w 328988"/>
                <a:gd name="connsiteY31" fmla="*/ 243399 h 422728"/>
                <a:gd name="connsiteX32" fmla="*/ 3 w 328988"/>
                <a:gd name="connsiteY32" fmla="*/ 162216 h 422728"/>
                <a:gd name="connsiteX33" fmla="*/ 44941 w 328988"/>
                <a:gd name="connsiteY33" fmla="*/ 125865 h 422728"/>
                <a:gd name="connsiteX34" fmla="*/ 63159 w 328988"/>
                <a:gd name="connsiteY34" fmla="*/ 125865 h 422728"/>
                <a:gd name="connsiteX35" fmla="*/ 77733 w 328988"/>
                <a:gd name="connsiteY35" fmla="*/ 151311 h 422728"/>
                <a:gd name="connsiteX36" fmla="*/ 93522 w 328988"/>
                <a:gd name="connsiteY36" fmla="*/ 125865 h 422728"/>
                <a:gd name="connsiteX37" fmla="*/ 111740 w 328988"/>
                <a:gd name="connsiteY37" fmla="*/ 125865 h 422728"/>
                <a:gd name="connsiteX38" fmla="*/ 156678 w 328988"/>
                <a:gd name="connsiteY38" fmla="*/ 162216 h 422728"/>
                <a:gd name="connsiteX39" fmla="*/ 156678 w 328988"/>
                <a:gd name="connsiteY39" fmla="*/ 167062 h 422728"/>
                <a:gd name="connsiteX40" fmla="*/ 173681 w 328988"/>
                <a:gd name="connsiteY40" fmla="*/ 154946 h 422728"/>
                <a:gd name="connsiteX41" fmla="*/ 174896 w 328988"/>
                <a:gd name="connsiteY41" fmla="*/ 153734 h 422728"/>
                <a:gd name="connsiteX42" fmla="*/ 184526 w 328988"/>
                <a:gd name="connsiteY42" fmla="*/ 150531 h 422728"/>
                <a:gd name="connsiteX43" fmla="*/ 184526 w 328988"/>
                <a:gd name="connsiteY43" fmla="*/ 118975 h 422728"/>
                <a:gd name="connsiteX44" fmla="*/ 184526 w 328988"/>
                <a:gd name="connsiteY44" fmla="*/ 48504 h 422728"/>
                <a:gd name="connsiteX45" fmla="*/ 184526 w 328988"/>
                <a:gd name="connsiteY45" fmla="*/ 21774 h 422728"/>
                <a:gd name="connsiteX46" fmla="*/ 256150 w 328988"/>
                <a:gd name="connsiteY46" fmla="*/ 4763 h 422728"/>
                <a:gd name="connsiteX47" fmla="*/ 278286 w 328988"/>
                <a:gd name="connsiteY47" fmla="*/ 245 h 4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28988" h="422728">
                  <a:moveTo>
                    <a:pt x="77369" y="54428"/>
                  </a:moveTo>
                  <a:cubicBezTo>
                    <a:pt x="95449" y="54428"/>
                    <a:pt x="109913" y="70188"/>
                    <a:pt x="109913" y="88372"/>
                  </a:cubicBezTo>
                  <a:cubicBezTo>
                    <a:pt x="109913" y="106556"/>
                    <a:pt x="95449" y="121103"/>
                    <a:pt x="77369" y="121103"/>
                  </a:cubicBezTo>
                  <a:cubicBezTo>
                    <a:pt x="59290" y="121103"/>
                    <a:pt x="44826" y="106556"/>
                    <a:pt x="44826" y="88372"/>
                  </a:cubicBezTo>
                  <a:cubicBezTo>
                    <a:pt x="44826" y="70188"/>
                    <a:pt x="59290" y="54428"/>
                    <a:pt x="77369" y="54428"/>
                  </a:cubicBezTo>
                  <a:close/>
                  <a:moveTo>
                    <a:pt x="278286" y="245"/>
                  </a:moveTo>
                  <a:cubicBezTo>
                    <a:pt x="302357" y="2637"/>
                    <a:pt x="328988" y="21774"/>
                    <a:pt x="328988" y="21774"/>
                  </a:cubicBezTo>
                  <a:lnTo>
                    <a:pt x="328988" y="118975"/>
                  </a:lnTo>
                  <a:cubicBezTo>
                    <a:pt x="328988" y="118975"/>
                    <a:pt x="296211" y="83739"/>
                    <a:pt x="258578" y="103179"/>
                  </a:cubicBezTo>
                  <a:cubicBezTo>
                    <a:pt x="236727" y="114115"/>
                    <a:pt x="214875" y="117760"/>
                    <a:pt x="200308" y="118975"/>
                  </a:cubicBezTo>
                  <a:lnTo>
                    <a:pt x="200308" y="422728"/>
                  </a:lnTo>
                  <a:lnTo>
                    <a:pt x="184526" y="422728"/>
                  </a:lnTo>
                  <a:lnTo>
                    <a:pt x="184526" y="181299"/>
                  </a:lnTo>
                  <a:lnTo>
                    <a:pt x="173681" y="188873"/>
                  </a:lnTo>
                  <a:lnTo>
                    <a:pt x="149390" y="204625"/>
                  </a:lnTo>
                  <a:cubicBezTo>
                    <a:pt x="146961" y="205836"/>
                    <a:pt x="144532" y="205836"/>
                    <a:pt x="143318" y="205836"/>
                  </a:cubicBezTo>
                  <a:cubicBezTo>
                    <a:pt x="134816" y="205836"/>
                    <a:pt x="128743" y="199778"/>
                    <a:pt x="128743" y="192508"/>
                  </a:cubicBezTo>
                  <a:lnTo>
                    <a:pt x="128743" y="167062"/>
                  </a:lnTo>
                  <a:lnTo>
                    <a:pt x="120242" y="167062"/>
                  </a:lnTo>
                  <a:lnTo>
                    <a:pt x="120242" y="404553"/>
                  </a:lnTo>
                  <a:cubicBezTo>
                    <a:pt x="120242" y="415458"/>
                    <a:pt x="111740" y="422728"/>
                    <a:pt x="100809" y="422728"/>
                  </a:cubicBezTo>
                  <a:cubicBezTo>
                    <a:pt x="91093" y="422728"/>
                    <a:pt x="82591" y="415458"/>
                    <a:pt x="82591" y="404553"/>
                  </a:cubicBezTo>
                  <a:lnTo>
                    <a:pt x="82591" y="251880"/>
                  </a:lnTo>
                  <a:lnTo>
                    <a:pt x="74090" y="251880"/>
                  </a:lnTo>
                  <a:lnTo>
                    <a:pt x="74090" y="404553"/>
                  </a:lnTo>
                  <a:cubicBezTo>
                    <a:pt x="74090" y="415458"/>
                    <a:pt x="65588" y="422728"/>
                    <a:pt x="54657" y="422728"/>
                  </a:cubicBezTo>
                  <a:cubicBezTo>
                    <a:pt x="44941" y="422728"/>
                    <a:pt x="36439" y="415458"/>
                    <a:pt x="36439" y="404553"/>
                  </a:cubicBezTo>
                  <a:lnTo>
                    <a:pt x="36439" y="168274"/>
                  </a:lnTo>
                  <a:lnTo>
                    <a:pt x="26723" y="168274"/>
                  </a:lnTo>
                  <a:lnTo>
                    <a:pt x="26723" y="243399"/>
                  </a:lnTo>
                  <a:cubicBezTo>
                    <a:pt x="26723" y="251880"/>
                    <a:pt x="20650" y="257939"/>
                    <a:pt x="13363" y="257939"/>
                  </a:cubicBezTo>
                  <a:cubicBezTo>
                    <a:pt x="6076" y="257939"/>
                    <a:pt x="3" y="251880"/>
                    <a:pt x="3" y="243399"/>
                  </a:cubicBezTo>
                  <a:lnTo>
                    <a:pt x="3" y="162216"/>
                  </a:lnTo>
                  <a:cubicBezTo>
                    <a:pt x="3" y="162216"/>
                    <a:pt x="-1211" y="127077"/>
                    <a:pt x="44941" y="125865"/>
                  </a:cubicBezTo>
                  <a:lnTo>
                    <a:pt x="63159" y="125865"/>
                  </a:lnTo>
                  <a:lnTo>
                    <a:pt x="77733" y="151311"/>
                  </a:lnTo>
                  <a:lnTo>
                    <a:pt x="93522" y="125865"/>
                  </a:lnTo>
                  <a:lnTo>
                    <a:pt x="111740" y="125865"/>
                  </a:lnTo>
                  <a:cubicBezTo>
                    <a:pt x="111740" y="125865"/>
                    <a:pt x="154249" y="125865"/>
                    <a:pt x="156678" y="162216"/>
                  </a:cubicBezTo>
                  <a:lnTo>
                    <a:pt x="156678" y="167062"/>
                  </a:lnTo>
                  <a:lnTo>
                    <a:pt x="173681" y="154946"/>
                  </a:lnTo>
                  <a:lnTo>
                    <a:pt x="174896" y="153734"/>
                  </a:lnTo>
                  <a:lnTo>
                    <a:pt x="184526" y="150531"/>
                  </a:lnTo>
                  <a:lnTo>
                    <a:pt x="184526" y="118975"/>
                  </a:lnTo>
                  <a:lnTo>
                    <a:pt x="184526" y="48504"/>
                  </a:lnTo>
                  <a:lnTo>
                    <a:pt x="184526" y="21774"/>
                  </a:lnTo>
                  <a:cubicBezTo>
                    <a:pt x="184526" y="21774"/>
                    <a:pt x="230657" y="24204"/>
                    <a:pt x="256150" y="4763"/>
                  </a:cubicBezTo>
                  <a:cubicBezTo>
                    <a:pt x="262524" y="511"/>
                    <a:pt x="270263" y="-552"/>
                    <a:pt x="278286" y="24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5"/>
            <p:cNvSpPr>
              <a:spLocks noEditPoints="1"/>
            </p:cNvSpPr>
            <p:nvPr/>
          </p:nvSpPr>
          <p:spPr bwMode="auto">
            <a:xfrm>
              <a:off x="1945864" y="5201159"/>
              <a:ext cx="201613" cy="201613"/>
            </a:xfrm>
            <a:custGeom>
              <a:avLst/>
              <a:gdLst>
                <a:gd name="T0" fmla="*/ 113 w 167"/>
                <a:gd name="T1" fmla="*/ 113 h 168"/>
                <a:gd name="T2" fmla="*/ 54 w 167"/>
                <a:gd name="T3" fmla="*/ 54 h 168"/>
                <a:gd name="T4" fmla="*/ 113 w 167"/>
                <a:gd name="T5" fmla="*/ 113 h 168"/>
                <a:gd name="T6" fmla="*/ 145 w 167"/>
                <a:gd name="T7" fmla="*/ 43 h 168"/>
                <a:gd name="T8" fmla="*/ 140 w 167"/>
                <a:gd name="T9" fmla="*/ 22 h 168"/>
                <a:gd name="T10" fmla="*/ 124 w 167"/>
                <a:gd name="T11" fmla="*/ 22 h 168"/>
                <a:gd name="T12" fmla="*/ 98 w 167"/>
                <a:gd name="T13" fmla="*/ 12 h 168"/>
                <a:gd name="T14" fmla="*/ 87 w 167"/>
                <a:gd name="T15" fmla="*/ 0 h 168"/>
                <a:gd name="T16" fmla="*/ 69 w 167"/>
                <a:gd name="T17" fmla="*/ 11 h 168"/>
                <a:gd name="T18" fmla="*/ 62 w 167"/>
                <a:gd name="T19" fmla="*/ 25 h 168"/>
                <a:gd name="T20" fmla="*/ 42 w 167"/>
                <a:gd name="T21" fmla="*/ 22 h 168"/>
                <a:gd name="T22" fmla="*/ 21 w 167"/>
                <a:gd name="T23" fmla="*/ 27 h 168"/>
                <a:gd name="T24" fmla="*/ 22 w 167"/>
                <a:gd name="T25" fmla="*/ 43 h 168"/>
                <a:gd name="T26" fmla="*/ 11 w 167"/>
                <a:gd name="T27" fmla="*/ 69 h 168"/>
                <a:gd name="T28" fmla="*/ 0 w 167"/>
                <a:gd name="T29" fmla="*/ 80 h 168"/>
                <a:gd name="T30" fmla="*/ 11 w 167"/>
                <a:gd name="T31" fmla="*/ 98 h 168"/>
                <a:gd name="T32" fmla="*/ 24 w 167"/>
                <a:gd name="T33" fmla="*/ 105 h 168"/>
                <a:gd name="T34" fmla="*/ 21 w 167"/>
                <a:gd name="T35" fmla="*/ 125 h 168"/>
                <a:gd name="T36" fmla="*/ 27 w 167"/>
                <a:gd name="T37" fmla="*/ 145 h 168"/>
                <a:gd name="T38" fmla="*/ 43 w 167"/>
                <a:gd name="T39" fmla="*/ 145 h 168"/>
                <a:gd name="T40" fmla="*/ 69 w 167"/>
                <a:gd name="T41" fmla="*/ 156 h 168"/>
                <a:gd name="T42" fmla="*/ 80 w 167"/>
                <a:gd name="T43" fmla="*/ 167 h 168"/>
                <a:gd name="T44" fmla="*/ 98 w 167"/>
                <a:gd name="T45" fmla="*/ 156 h 168"/>
                <a:gd name="T46" fmla="*/ 104 w 167"/>
                <a:gd name="T47" fmla="*/ 143 h 168"/>
                <a:gd name="T48" fmla="*/ 124 w 167"/>
                <a:gd name="T49" fmla="*/ 145 h 168"/>
                <a:gd name="T50" fmla="*/ 145 w 167"/>
                <a:gd name="T51" fmla="*/ 140 h 168"/>
                <a:gd name="T52" fmla="*/ 145 w 167"/>
                <a:gd name="T53" fmla="*/ 124 h 168"/>
                <a:gd name="T54" fmla="*/ 155 w 167"/>
                <a:gd name="T55" fmla="*/ 98 h 168"/>
                <a:gd name="T56" fmla="*/ 167 w 167"/>
                <a:gd name="T57" fmla="*/ 87 h 168"/>
                <a:gd name="T58" fmla="*/ 156 w 167"/>
                <a:gd name="T59" fmla="*/ 69 h 168"/>
                <a:gd name="T60" fmla="*/ 142 w 167"/>
                <a:gd name="T61" fmla="*/ 63 h 168"/>
                <a:gd name="T62" fmla="*/ 145 w 167"/>
                <a:gd name="T6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113" y="113"/>
                  </a:moveTo>
                  <a:lnTo>
                    <a:pt x="113" y="113"/>
                  </a:lnTo>
                  <a:cubicBezTo>
                    <a:pt x="96" y="130"/>
                    <a:pt x="70" y="130"/>
                    <a:pt x="54" y="113"/>
                  </a:cubicBezTo>
                  <a:cubicBezTo>
                    <a:pt x="37" y="97"/>
                    <a:pt x="37" y="71"/>
                    <a:pt x="54" y="54"/>
                  </a:cubicBezTo>
                  <a:cubicBezTo>
                    <a:pt x="70" y="38"/>
                    <a:pt x="96" y="38"/>
                    <a:pt x="113" y="54"/>
                  </a:cubicBezTo>
                  <a:cubicBezTo>
                    <a:pt x="129" y="71"/>
                    <a:pt x="129" y="97"/>
                    <a:pt x="113" y="113"/>
                  </a:cubicBezTo>
                  <a:close/>
                  <a:moveTo>
                    <a:pt x="145" y="43"/>
                  </a:moveTo>
                  <a:lnTo>
                    <a:pt x="145" y="43"/>
                  </a:lnTo>
                  <a:cubicBezTo>
                    <a:pt x="149" y="38"/>
                    <a:pt x="149" y="31"/>
                    <a:pt x="145" y="27"/>
                  </a:cubicBezTo>
                  <a:lnTo>
                    <a:pt x="140" y="22"/>
                  </a:lnTo>
                  <a:cubicBezTo>
                    <a:pt x="136" y="18"/>
                    <a:pt x="129" y="18"/>
                    <a:pt x="124" y="22"/>
                  </a:cubicBezTo>
                  <a:lnTo>
                    <a:pt x="124" y="22"/>
                  </a:lnTo>
                  <a:cubicBezTo>
                    <a:pt x="120" y="27"/>
                    <a:pt x="113" y="29"/>
                    <a:pt x="110" y="27"/>
                  </a:cubicBezTo>
                  <a:cubicBezTo>
                    <a:pt x="107" y="26"/>
                    <a:pt x="98" y="18"/>
                    <a:pt x="98" y="12"/>
                  </a:cubicBezTo>
                  <a:lnTo>
                    <a:pt x="98" y="11"/>
                  </a:lnTo>
                  <a:cubicBezTo>
                    <a:pt x="98" y="5"/>
                    <a:pt x="93" y="0"/>
                    <a:pt x="87" y="0"/>
                  </a:cubicBezTo>
                  <a:lnTo>
                    <a:pt x="80" y="0"/>
                  </a:lnTo>
                  <a:cubicBezTo>
                    <a:pt x="74" y="0"/>
                    <a:pt x="69" y="5"/>
                    <a:pt x="69" y="11"/>
                  </a:cubicBezTo>
                  <a:lnTo>
                    <a:pt x="69" y="12"/>
                  </a:lnTo>
                  <a:cubicBezTo>
                    <a:pt x="69" y="18"/>
                    <a:pt x="66" y="24"/>
                    <a:pt x="62" y="25"/>
                  </a:cubicBezTo>
                  <a:cubicBezTo>
                    <a:pt x="59" y="26"/>
                    <a:pt x="47" y="27"/>
                    <a:pt x="43" y="22"/>
                  </a:cubicBezTo>
                  <a:lnTo>
                    <a:pt x="42" y="22"/>
                  </a:lnTo>
                  <a:cubicBezTo>
                    <a:pt x="38" y="18"/>
                    <a:pt x="31" y="18"/>
                    <a:pt x="27" y="22"/>
                  </a:cubicBezTo>
                  <a:lnTo>
                    <a:pt x="21" y="27"/>
                  </a:lnTo>
                  <a:cubicBezTo>
                    <a:pt x="17" y="31"/>
                    <a:pt x="17" y="38"/>
                    <a:pt x="21" y="43"/>
                  </a:cubicBezTo>
                  <a:lnTo>
                    <a:pt x="22" y="43"/>
                  </a:lnTo>
                  <a:cubicBezTo>
                    <a:pt x="26" y="47"/>
                    <a:pt x="28" y="54"/>
                    <a:pt x="27" y="57"/>
                  </a:cubicBezTo>
                  <a:cubicBezTo>
                    <a:pt x="25" y="60"/>
                    <a:pt x="17" y="69"/>
                    <a:pt x="11" y="69"/>
                  </a:cubicBezTo>
                  <a:lnTo>
                    <a:pt x="11" y="69"/>
                  </a:lnTo>
                  <a:cubicBezTo>
                    <a:pt x="4" y="69"/>
                    <a:pt x="0" y="74"/>
                    <a:pt x="0" y="80"/>
                  </a:cubicBezTo>
                  <a:lnTo>
                    <a:pt x="0" y="87"/>
                  </a:lnTo>
                  <a:cubicBezTo>
                    <a:pt x="0" y="93"/>
                    <a:pt x="5" y="98"/>
                    <a:pt x="11" y="98"/>
                  </a:cubicBezTo>
                  <a:lnTo>
                    <a:pt x="11" y="98"/>
                  </a:lnTo>
                  <a:cubicBezTo>
                    <a:pt x="17" y="98"/>
                    <a:pt x="23" y="101"/>
                    <a:pt x="24" y="105"/>
                  </a:cubicBezTo>
                  <a:cubicBezTo>
                    <a:pt x="25" y="108"/>
                    <a:pt x="26" y="120"/>
                    <a:pt x="22" y="124"/>
                  </a:cubicBezTo>
                  <a:lnTo>
                    <a:pt x="21" y="125"/>
                  </a:lnTo>
                  <a:cubicBezTo>
                    <a:pt x="17" y="129"/>
                    <a:pt x="17" y="136"/>
                    <a:pt x="21" y="140"/>
                  </a:cubicBezTo>
                  <a:lnTo>
                    <a:pt x="27" y="145"/>
                  </a:lnTo>
                  <a:cubicBezTo>
                    <a:pt x="31" y="150"/>
                    <a:pt x="38" y="150"/>
                    <a:pt x="42" y="145"/>
                  </a:cubicBezTo>
                  <a:lnTo>
                    <a:pt x="43" y="145"/>
                  </a:lnTo>
                  <a:cubicBezTo>
                    <a:pt x="47" y="141"/>
                    <a:pt x="53" y="139"/>
                    <a:pt x="56" y="140"/>
                  </a:cubicBezTo>
                  <a:cubicBezTo>
                    <a:pt x="60" y="142"/>
                    <a:pt x="69" y="150"/>
                    <a:pt x="69" y="156"/>
                  </a:cubicBezTo>
                  <a:lnTo>
                    <a:pt x="69" y="156"/>
                  </a:lnTo>
                  <a:cubicBezTo>
                    <a:pt x="69" y="162"/>
                    <a:pt x="74" y="167"/>
                    <a:pt x="80" y="167"/>
                  </a:cubicBezTo>
                  <a:lnTo>
                    <a:pt x="87" y="168"/>
                  </a:lnTo>
                  <a:cubicBezTo>
                    <a:pt x="93" y="167"/>
                    <a:pt x="98" y="163"/>
                    <a:pt x="98" y="156"/>
                  </a:cubicBezTo>
                  <a:lnTo>
                    <a:pt x="98" y="156"/>
                  </a:lnTo>
                  <a:cubicBezTo>
                    <a:pt x="98" y="150"/>
                    <a:pt x="101" y="144"/>
                    <a:pt x="104" y="143"/>
                  </a:cubicBezTo>
                  <a:cubicBezTo>
                    <a:pt x="108" y="142"/>
                    <a:pt x="120" y="141"/>
                    <a:pt x="124" y="145"/>
                  </a:cubicBezTo>
                  <a:lnTo>
                    <a:pt x="124" y="145"/>
                  </a:lnTo>
                  <a:cubicBezTo>
                    <a:pt x="129" y="150"/>
                    <a:pt x="136" y="150"/>
                    <a:pt x="140" y="145"/>
                  </a:cubicBezTo>
                  <a:lnTo>
                    <a:pt x="145" y="140"/>
                  </a:lnTo>
                  <a:cubicBezTo>
                    <a:pt x="149" y="136"/>
                    <a:pt x="149" y="129"/>
                    <a:pt x="145" y="125"/>
                  </a:cubicBezTo>
                  <a:lnTo>
                    <a:pt x="145" y="124"/>
                  </a:lnTo>
                  <a:cubicBezTo>
                    <a:pt x="140" y="120"/>
                    <a:pt x="138" y="114"/>
                    <a:pt x="140" y="111"/>
                  </a:cubicBezTo>
                  <a:cubicBezTo>
                    <a:pt x="141" y="107"/>
                    <a:pt x="149" y="98"/>
                    <a:pt x="155" y="98"/>
                  </a:cubicBezTo>
                  <a:lnTo>
                    <a:pt x="156" y="98"/>
                  </a:lnTo>
                  <a:cubicBezTo>
                    <a:pt x="162" y="98"/>
                    <a:pt x="167" y="93"/>
                    <a:pt x="167" y="87"/>
                  </a:cubicBezTo>
                  <a:lnTo>
                    <a:pt x="167" y="80"/>
                  </a:lnTo>
                  <a:cubicBezTo>
                    <a:pt x="167" y="74"/>
                    <a:pt x="162" y="69"/>
                    <a:pt x="156" y="69"/>
                  </a:cubicBezTo>
                  <a:lnTo>
                    <a:pt x="155" y="69"/>
                  </a:lnTo>
                  <a:cubicBezTo>
                    <a:pt x="149" y="69"/>
                    <a:pt x="143" y="66"/>
                    <a:pt x="142" y="63"/>
                  </a:cubicBezTo>
                  <a:cubicBezTo>
                    <a:pt x="141" y="59"/>
                    <a:pt x="140" y="47"/>
                    <a:pt x="145" y="43"/>
                  </a:cubicBezTo>
                  <a:lnTo>
                    <a:pt x="145" y="43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6"/>
            <p:cNvSpPr>
              <a:spLocks noEditPoints="1"/>
            </p:cNvSpPr>
            <p:nvPr/>
          </p:nvSpPr>
          <p:spPr bwMode="auto">
            <a:xfrm>
              <a:off x="2007777" y="5031297"/>
              <a:ext cx="165100" cy="165100"/>
            </a:xfrm>
            <a:custGeom>
              <a:avLst/>
              <a:gdLst>
                <a:gd name="T0" fmla="*/ 93 w 137"/>
                <a:gd name="T1" fmla="*/ 92 h 136"/>
                <a:gd name="T2" fmla="*/ 93 w 137"/>
                <a:gd name="T3" fmla="*/ 92 h 136"/>
                <a:gd name="T4" fmla="*/ 45 w 137"/>
                <a:gd name="T5" fmla="*/ 92 h 136"/>
                <a:gd name="T6" fmla="*/ 45 w 137"/>
                <a:gd name="T7" fmla="*/ 44 h 136"/>
                <a:gd name="T8" fmla="*/ 93 w 137"/>
                <a:gd name="T9" fmla="*/ 44 h 136"/>
                <a:gd name="T10" fmla="*/ 93 w 137"/>
                <a:gd name="T11" fmla="*/ 92 h 136"/>
                <a:gd name="T12" fmla="*/ 119 w 137"/>
                <a:gd name="T13" fmla="*/ 34 h 136"/>
                <a:gd name="T14" fmla="*/ 119 w 137"/>
                <a:gd name="T15" fmla="*/ 34 h 136"/>
                <a:gd name="T16" fmla="*/ 118 w 137"/>
                <a:gd name="T17" fmla="*/ 20 h 136"/>
                <a:gd name="T18" fmla="*/ 117 w 137"/>
                <a:gd name="T19" fmla="*/ 19 h 136"/>
                <a:gd name="T20" fmla="*/ 102 w 137"/>
                <a:gd name="T21" fmla="*/ 17 h 136"/>
                <a:gd name="T22" fmla="*/ 91 w 137"/>
                <a:gd name="T23" fmla="*/ 22 h 136"/>
                <a:gd name="T24" fmla="*/ 81 w 137"/>
                <a:gd name="T25" fmla="*/ 9 h 136"/>
                <a:gd name="T26" fmla="*/ 70 w 137"/>
                <a:gd name="T27" fmla="*/ 0 h 136"/>
                <a:gd name="T28" fmla="*/ 68 w 137"/>
                <a:gd name="T29" fmla="*/ 0 h 136"/>
                <a:gd name="T30" fmla="*/ 57 w 137"/>
                <a:gd name="T31" fmla="*/ 9 h 136"/>
                <a:gd name="T32" fmla="*/ 52 w 137"/>
                <a:gd name="T33" fmla="*/ 19 h 136"/>
                <a:gd name="T34" fmla="*/ 35 w 137"/>
                <a:gd name="T35" fmla="*/ 17 h 136"/>
                <a:gd name="T36" fmla="*/ 21 w 137"/>
                <a:gd name="T37" fmla="*/ 19 h 136"/>
                <a:gd name="T38" fmla="*/ 20 w 137"/>
                <a:gd name="T39" fmla="*/ 20 h 136"/>
                <a:gd name="T40" fmla="*/ 19 w 137"/>
                <a:gd name="T41" fmla="*/ 34 h 136"/>
                <a:gd name="T42" fmla="*/ 23 w 137"/>
                <a:gd name="T43" fmla="*/ 46 h 136"/>
                <a:gd name="T44" fmla="*/ 10 w 137"/>
                <a:gd name="T45" fmla="*/ 56 h 136"/>
                <a:gd name="T46" fmla="*/ 0 w 137"/>
                <a:gd name="T47" fmla="*/ 67 h 136"/>
                <a:gd name="T48" fmla="*/ 0 w 137"/>
                <a:gd name="T49" fmla="*/ 69 h 136"/>
                <a:gd name="T50" fmla="*/ 10 w 137"/>
                <a:gd name="T51" fmla="*/ 80 h 136"/>
                <a:gd name="T52" fmla="*/ 21 w 137"/>
                <a:gd name="T53" fmla="*/ 85 h 136"/>
                <a:gd name="T54" fmla="*/ 19 w 137"/>
                <a:gd name="T55" fmla="*/ 101 h 136"/>
                <a:gd name="T56" fmla="*/ 20 w 137"/>
                <a:gd name="T57" fmla="*/ 116 h 136"/>
                <a:gd name="T58" fmla="*/ 21 w 137"/>
                <a:gd name="T59" fmla="*/ 117 h 136"/>
                <a:gd name="T60" fmla="*/ 35 w 137"/>
                <a:gd name="T61" fmla="*/ 118 h 136"/>
                <a:gd name="T62" fmla="*/ 47 w 137"/>
                <a:gd name="T63" fmla="*/ 114 h 136"/>
                <a:gd name="T64" fmla="*/ 57 w 137"/>
                <a:gd name="T65" fmla="*/ 127 h 136"/>
                <a:gd name="T66" fmla="*/ 68 w 137"/>
                <a:gd name="T67" fmla="*/ 136 h 136"/>
                <a:gd name="T68" fmla="*/ 70 w 137"/>
                <a:gd name="T69" fmla="*/ 136 h 136"/>
                <a:gd name="T70" fmla="*/ 81 w 137"/>
                <a:gd name="T71" fmla="*/ 127 h 136"/>
                <a:gd name="T72" fmla="*/ 86 w 137"/>
                <a:gd name="T73" fmla="*/ 116 h 136"/>
                <a:gd name="T74" fmla="*/ 102 w 137"/>
                <a:gd name="T75" fmla="*/ 118 h 136"/>
                <a:gd name="T76" fmla="*/ 117 w 137"/>
                <a:gd name="T77" fmla="*/ 117 h 136"/>
                <a:gd name="T78" fmla="*/ 118 w 137"/>
                <a:gd name="T79" fmla="*/ 116 h 136"/>
                <a:gd name="T80" fmla="*/ 119 w 137"/>
                <a:gd name="T81" fmla="*/ 101 h 136"/>
                <a:gd name="T82" fmla="*/ 115 w 137"/>
                <a:gd name="T83" fmla="*/ 90 h 136"/>
                <a:gd name="T84" fmla="*/ 128 w 137"/>
                <a:gd name="T85" fmla="*/ 80 h 136"/>
                <a:gd name="T86" fmla="*/ 137 w 137"/>
                <a:gd name="T87" fmla="*/ 69 h 136"/>
                <a:gd name="T88" fmla="*/ 137 w 137"/>
                <a:gd name="T89" fmla="*/ 67 h 136"/>
                <a:gd name="T90" fmla="*/ 128 w 137"/>
                <a:gd name="T91" fmla="*/ 56 h 136"/>
                <a:gd name="T92" fmla="*/ 117 w 137"/>
                <a:gd name="T93" fmla="*/ 51 h 136"/>
                <a:gd name="T94" fmla="*/ 119 w 137"/>
                <a:gd name="T95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136">
                  <a:moveTo>
                    <a:pt x="93" y="92"/>
                  </a:moveTo>
                  <a:lnTo>
                    <a:pt x="93" y="92"/>
                  </a:lnTo>
                  <a:cubicBezTo>
                    <a:pt x="80" y="105"/>
                    <a:pt x="58" y="105"/>
                    <a:pt x="45" y="92"/>
                  </a:cubicBezTo>
                  <a:cubicBezTo>
                    <a:pt x="31" y="79"/>
                    <a:pt x="31" y="57"/>
                    <a:pt x="45" y="44"/>
                  </a:cubicBezTo>
                  <a:cubicBezTo>
                    <a:pt x="58" y="30"/>
                    <a:pt x="80" y="30"/>
                    <a:pt x="93" y="44"/>
                  </a:cubicBezTo>
                  <a:cubicBezTo>
                    <a:pt x="106" y="57"/>
                    <a:pt x="106" y="79"/>
                    <a:pt x="93" y="92"/>
                  </a:cubicBezTo>
                  <a:close/>
                  <a:moveTo>
                    <a:pt x="119" y="34"/>
                  </a:moveTo>
                  <a:lnTo>
                    <a:pt x="119" y="34"/>
                  </a:lnTo>
                  <a:cubicBezTo>
                    <a:pt x="123" y="31"/>
                    <a:pt x="122" y="24"/>
                    <a:pt x="118" y="20"/>
                  </a:cubicBezTo>
                  <a:lnTo>
                    <a:pt x="117" y="19"/>
                  </a:lnTo>
                  <a:cubicBezTo>
                    <a:pt x="112" y="14"/>
                    <a:pt x="106" y="14"/>
                    <a:pt x="102" y="17"/>
                  </a:cubicBezTo>
                  <a:cubicBezTo>
                    <a:pt x="99" y="21"/>
                    <a:pt x="94" y="23"/>
                    <a:pt x="91" y="22"/>
                  </a:cubicBezTo>
                  <a:cubicBezTo>
                    <a:pt x="88" y="20"/>
                    <a:pt x="81" y="14"/>
                    <a:pt x="81" y="9"/>
                  </a:cubicBezTo>
                  <a:cubicBezTo>
                    <a:pt x="81" y="3"/>
                    <a:pt x="76" y="0"/>
                    <a:pt x="70" y="0"/>
                  </a:cubicBezTo>
                  <a:lnTo>
                    <a:pt x="68" y="0"/>
                  </a:lnTo>
                  <a:cubicBezTo>
                    <a:pt x="62" y="0"/>
                    <a:pt x="57" y="3"/>
                    <a:pt x="57" y="9"/>
                  </a:cubicBezTo>
                  <a:cubicBezTo>
                    <a:pt x="57" y="14"/>
                    <a:pt x="55" y="19"/>
                    <a:pt x="52" y="19"/>
                  </a:cubicBezTo>
                  <a:cubicBezTo>
                    <a:pt x="49" y="20"/>
                    <a:pt x="39" y="21"/>
                    <a:pt x="35" y="17"/>
                  </a:cubicBezTo>
                  <a:cubicBezTo>
                    <a:pt x="32" y="14"/>
                    <a:pt x="25" y="14"/>
                    <a:pt x="21" y="19"/>
                  </a:cubicBezTo>
                  <a:lnTo>
                    <a:pt x="20" y="20"/>
                  </a:lnTo>
                  <a:cubicBezTo>
                    <a:pt x="16" y="24"/>
                    <a:pt x="15" y="31"/>
                    <a:pt x="19" y="34"/>
                  </a:cubicBezTo>
                  <a:cubicBezTo>
                    <a:pt x="22" y="38"/>
                    <a:pt x="24" y="43"/>
                    <a:pt x="23" y="46"/>
                  </a:cubicBezTo>
                  <a:cubicBezTo>
                    <a:pt x="21" y="48"/>
                    <a:pt x="15" y="56"/>
                    <a:pt x="10" y="56"/>
                  </a:cubicBezTo>
                  <a:cubicBezTo>
                    <a:pt x="5" y="56"/>
                    <a:pt x="0" y="61"/>
                    <a:pt x="0" y="67"/>
                  </a:cubicBezTo>
                  <a:lnTo>
                    <a:pt x="0" y="69"/>
                  </a:lnTo>
                  <a:cubicBezTo>
                    <a:pt x="0" y="75"/>
                    <a:pt x="5" y="80"/>
                    <a:pt x="10" y="80"/>
                  </a:cubicBezTo>
                  <a:cubicBezTo>
                    <a:pt x="15" y="80"/>
                    <a:pt x="20" y="82"/>
                    <a:pt x="21" y="85"/>
                  </a:cubicBezTo>
                  <a:cubicBezTo>
                    <a:pt x="21" y="88"/>
                    <a:pt x="22" y="98"/>
                    <a:pt x="19" y="101"/>
                  </a:cubicBezTo>
                  <a:cubicBezTo>
                    <a:pt x="15" y="105"/>
                    <a:pt x="16" y="111"/>
                    <a:pt x="20" y="116"/>
                  </a:cubicBezTo>
                  <a:lnTo>
                    <a:pt x="21" y="117"/>
                  </a:lnTo>
                  <a:cubicBezTo>
                    <a:pt x="25" y="121"/>
                    <a:pt x="32" y="122"/>
                    <a:pt x="35" y="118"/>
                  </a:cubicBezTo>
                  <a:cubicBezTo>
                    <a:pt x="39" y="114"/>
                    <a:pt x="44" y="113"/>
                    <a:pt x="47" y="114"/>
                  </a:cubicBezTo>
                  <a:cubicBezTo>
                    <a:pt x="50" y="115"/>
                    <a:pt x="57" y="122"/>
                    <a:pt x="57" y="127"/>
                  </a:cubicBezTo>
                  <a:cubicBezTo>
                    <a:pt x="57" y="132"/>
                    <a:pt x="62" y="136"/>
                    <a:pt x="68" y="136"/>
                  </a:cubicBezTo>
                  <a:lnTo>
                    <a:pt x="70" y="136"/>
                  </a:lnTo>
                  <a:cubicBezTo>
                    <a:pt x="76" y="136"/>
                    <a:pt x="81" y="132"/>
                    <a:pt x="81" y="127"/>
                  </a:cubicBezTo>
                  <a:cubicBezTo>
                    <a:pt x="81" y="122"/>
                    <a:pt x="83" y="117"/>
                    <a:pt x="86" y="116"/>
                  </a:cubicBezTo>
                  <a:cubicBezTo>
                    <a:pt x="89" y="115"/>
                    <a:pt x="99" y="114"/>
                    <a:pt x="102" y="118"/>
                  </a:cubicBezTo>
                  <a:cubicBezTo>
                    <a:pt x="106" y="122"/>
                    <a:pt x="112" y="121"/>
                    <a:pt x="117" y="117"/>
                  </a:cubicBezTo>
                  <a:lnTo>
                    <a:pt x="118" y="116"/>
                  </a:lnTo>
                  <a:cubicBezTo>
                    <a:pt x="122" y="111"/>
                    <a:pt x="123" y="105"/>
                    <a:pt x="119" y="101"/>
                  </a:cubicBezTo>
                  <a:cubicBezTo>
                    <a:pt x="116" y="98"/>
                    <a:pt x="114" y="92"/>
                    <a:pt x="115" y="90"/>
                  </a:cubicBezTo>
                  <a:cubicBezTo>
                    <a:pt x="116" y="87"/>
                    <a:pt x="123" y="80"/>
                    <a:pt x="128" y="80"/>
                  </a:cubicBezTo>
                  <a:cubicBezTo>
                    <a:pt x="133" y="80"/>
                    <a:pt x="137" y="75"/>
                    <a:pt x="137" y="69"/>
                  </a:cubicBezTo>
                  <a:lnTo>
                    <a:pt x="137" y="67"/>
                  </a:lnTo>
                  <a:cubicBezTo>
                    <a:pt x="137" y="61"/>
                    <a:pt x="133" y="56"/>
                    <a:pt x="128" y="56"/>
                  </a:cubicBezTo>
                  <a:cubicBezTo>
                    <a:pt x="123" y="56"/>
                    <a:pt x="118" y="53"/>
                    <a:pt x="117" y="51"/>
                  </a:cubicBezTo>
                  <a:cubicBezTo>
                    <a:pt x="116" y="48"/>
                    <a:pt x="116" y="38"/>
                    <a:pt x="119" y="34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7"/>
            <p:cNvSpPr>
              <a:spLocks noEditPoints="1"/>
            </p:cNvSpPr>
            <p:nvPr/>
          </p:nvSpPr>
          <p:spPr bwMode="auto">
            <a:xfrm>
              <a:off x="2144302" y="5166234"/>
              <a:ext cx="128588" cy="128588"/>
            </a:xfrm>
            <a:custGeom>
              <a:avLst/>
              <a:gdLst>
                <a:gd name="T0" fmla="*/ 73 w 107"/>
                <a:gd name="T1" fmla="*/ 72 h 107"/>
                <a:gd name="T2" fmla="*/ 73 w 107"/>
                <a:gd name="T3" fmla="*/ 72 h 107"/>
                <a:gd name="T4" fmla="*/ 35 w 107"/>
                <a:gd name="T5" fmla="*/ 72 h 107"/>
                <a:gd name="T6" fmla="*/ 35 w 107"/>
                <a:gd name="T7" fmla="*/ 35 h 107"/>
                <a:gd name="T8" fmla="*/ 73 w 107"/>
                <a:gd name="T9" fmla="*/ 35 h 107"/>
                <a:gd name="T10" fmla="*/ 73 w 107"/>
                <a:gd name="T11" fmla="*/ 72 h 107"/>
                <a:gd name="T12" fmla="*/ 93 w 107"/>
                <a:gd name="T13" fmla="*/ 28 h 107"/>
                <a:gd name="T14" fmla="*/ 93 w 107"/>
                <a:gd name="T15" fmla="*/ 28 h 107"/>
                <a:gd name="T16" fmla="*/ 91 w 107"/>
                <a:gd name="T17" fmla="*/ 16 h 107"/>
                <a:gd name="T18" fmla="*/ 80 w 107"/>
                <a:gd name="T19" fmla="*/ 14 h 107"/>
                <a:gd name="T20" fmla="*/ 71 w 107"/>
                <a:gd name="T21" fmla="*/ 18 h 107"/>
                <a:gd name="T22" fmla="*/ 63 w 107"/>
                <a:gd name="T23" fmla="*/ 8 h 107"/>
                <a:gd name="T24" fmla="*/ 54 w 107"/>
                <a:gd name="T25" fmla="*/ 0 h 107"/>
                <a:gd name="T26" fmla="*/ 44 w 107"/>
                <a:gd name="T27" fmla="*/ 8 h 107"/>
                <a:gd name="T28" fmla="*/ 40 w 107"/>
                <a:gd name="T29" fmla="*/ 16 h 107"/>
                <a:gd name="T30" fmla="*/ 28 w 107"/>
                <a:gd name="T31" fmla="*/ 14 h 107"/>
                <a:gd name="T32" fmla="*/ 16 w 107"/>
                <a:gd name="T33" fmla="*/ 16 h 107"/>
                <a:gd name="T34" fmla="*/ 15 w 107"/>
                <a:gd name="T35" fmla="*/ 28 h 107"/>
                <a:gd name="T36" fmla="*/ 18 w 107"/>
                <a:gd name="T37" fmla="*/ 36 h 107"/>
                <a:gd name="T38" fmla="*/ 8 w 107"/>
                <a:gd name="T39" fmla="*/ 44 h 107"/>
                <a:gd name="T40" fmla="*/ 0 w 107"/>
                <a:gd name="T41" fmla="*/ 54 h 107"/>
                <a:gd name="T42" fmla="*/ 8 w 107"/>
                <a:gd name="T43" fmla="*/ 63 h 107"/>
                <a:gd name="T44" fmla="*/ 16 w 107"/>
                <a:gd name="T45" fmla="*/ 67 h 107"/>
                <a:gd name="T46" fmla="*/ 15 w 107"/>
                <a:gd name="T47" fmla="*/ 80 h 107"/>
                <a:gd name="T48" fmla="*/ 16 w 107"/>
                <a:gd name="T49" fmla="*/ 91 h 107"/>
                <a:gd name="T50" fmla="*/ 28 w 107"/>
                <a:gd name="T51" fmla="*/ 93 h 107"/>
                <a:gd name="T52" fmla="*/ 37 w 107"/>
                <a:gd name="T53" fmla="*/ 90 h 107"/>
                <a:gd name="T54" fmla="*/ 44 w 107"/>
                <a:gd name="T55" fmla="*/ 100 h 107"/>
                <a:gd name="T56" fmla="*/ 54 w 107"/>
                <a:gd name="T57" fmla="*/ 107 h 107"/>
                <a:gd name="T58" fmla="*/ 63 w 107"/>
                <a:gd name="T59" fmla="*/ 100 h 107"/>
                <a:gd name="T60" fmla="*/ 67 w 107"/>
                <a:gd name="T61" fmla="*/ 91 h 107"/>
                <a:gd name="T62" fmla="*/ 80 w 107"/>
                <a:gd name="T63" fmla="*/ 93 h 107"/>
                <a:gd name="T64" fmla="*/ 91 w 107"/>
                <a:gd name="T65" fmla="*/ 91 h 107"/>
                <a:gd name="T66" fmla="*/ 93 w 107"/>
                <a:gd name="T67" fmla="*/ 80 h 107"/>
                <a:gd name="T68" fmla="*/ 90 w 107"/>
                <a:gd name="T69" fmla="*/ 71 h 107"/>
                <a:gd name="T70" fmla="*/ 100 w 107"/>
                <a:gd name="T71" fmla="*/ 63 h 107"/>
                <a:gd name="T72" fmla="*/ 107 w 107"/>
                <a:gd name="T73" fmla="*/ 54 h 107"/>
                <a:gd name="T74" fmla="*/ 100 w 107"/>
                <a:gd name="T75" fmla="*/ 44 h 107"/>
                <a:gd name="T76" fmla="*/ 91 w 107"/>
                <a:gd name="T77" fmla="*/ 40 h 107"/>
                <a:gd name="T78" fmla="*/ 93 w 107"/>
                <a:gd name="T79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107">
                  <a:moveTo>
                    <a:pt x="73" y="72"/>
                  </a:moveTo>
                  <a:lnTo>
                    <a:pt x="73" y="72"/>
                  </a:lnTo>
                  <a:cubicBezTo>
                    <a:pt x="62" y="83"/>
                    <a:pt x="45" y="83"/>
                    <a:pt x="35" y="72"/>
                  </a:cubicBezTo>
                  <a:cubicBezTo>
                    <a:pt x="24" y="62"/>
                    <a:pt x="24" y="45"/>
                    <a:pt x="35" y="35"/>
                  </a:cubicBezTo>
                  <a:cubicBezTo>
                    <a:pt x="45" y="24"/>
                    <a:pt x="62" y="24"/>
                    <a:pt x="73" y="35"/>
                  </a:cubicBezTo>
                  <a:cubicBezTo>
                    <a:pt x="83" y="45"/>
                    <a:pt x="83" y="62"/>
                    <a:pt x="73" y="72"/>
                  </a:cubicBezTo>
                  <a:close/>
                  <a:moveTo>
                    <a:pt x="93" y="28"/>
                  </a:moveTo>
                  <a:lnTo>
                    <a:pt x="93" y="28"/>
                  </a:lnTo>
                  <a:cubicBezTo>
                    <a:pt x="96" y="25"/>
                    <a:pt x="95" y="20"/>
                    <a:pt x="91" y="16"/>
                  </a:cubicBezTo>
                  <a:cubicBezTo>
                    <a:pt x="88" y="12"/>
                    <a:pt x="83" y="12"/>
                    <a:pt x="80" y="14"/>
                  </a:cubicBezTo>
                  <a:cubicBezTo>
                    <a:pt x="77" y="17"/>
                    <a:pt x="73" y="19"/>
                    <a:pt x="71" y="18"/>
                  </a:cubicBezTo>
                  <a:cubicBezTo>
                    <a:pt x="69" y="17"/>
                    <a:pt x="63" y="12"/>
                    <a:pt x="63" y="8"/>
                  </a:cubicBezTo>
                  <a:cubicBezTo>
                    <a:pt x="63" y="4"/>
                    <a:pt x="59" y="0"/>
                    <a:pt x="54" y="0"/>
                  </a:cubicBezTo>
                  <a:cubicBezTo>
                    <a:pt x="49" y="0"/>
                    <a:pt x="44" y="4"/>
                    <a:pt x="44" y="8"/>
                  </a:cubicBezTo>
                  <a:cubicBezTo>
                    <a:pt x="44" y="12"/>
                    <a:pt x="43" y="15"/>
                    <a:pt x="40" y="16"/>
                  </a:cubicBezTo>
                  <a:cubicBezTo>
                    <a:pt x="38" y="17"/>
                    <a:pt x="31" y="17"/>
                    <a:pt x="28" y="14"/>
                  </a:cubicBezTo>
                  <a:cubicBezTo>
                    <a:pt x="25" y="12"/>
                    <a:pt x="20" y="12"/>
                    <a:pt x="16" y="16"/>
                  </a:cubicBezTo>
                  <a:cubicBezTo>
                    <a:pt x="12" y="20"/>
                    <a:pt x="12" y="25"/>
                    <a:pt x="15" y="28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9"/>
                    <a:pt x="12" y="44"/>
                    <a:pt x="8" y="44"/>
                  </a:cubicBezTo>
                  <a:cubicBezTo>
                    <a:pt x="4" y="44"/>
                    <a:pt x="0" y="48"/>
                    <a:pt x="0" y="54"/>
                  </a:cubicBezTo>
                  <a:cubicBezTo>
                    <a:pt x="0" y="59"/>
                    <a:pt x="4" y="63"/>
                    <a:pt x="8" y="63"/>
                  </a:cubicBezTo>
                  <a:cubicBezTo>
                    <a:pt x="12" y="63"/>
                    <a:pt x="15" y="65"/>
                    <a:pt x="16" y="67"/>
                  </a:cubicBezTo>
                  <a:cubicBezTo>
                    <a:pt x="17" y="69"/>
                    <a:pt x="17" y="77"/>
                    <a:pt x="15" y="80"/>
                  </a:cubicBezTo>
                  <a:cubicBezTo>
                    <a:pt x="12" y="82"/>
                    <a:pt x="12" y="88"/>
                    <a:pt x="16" y="91"/>
                  </a:cubicBezTo>
                  <a:cubicBezTo>
                    <a:pt x="20" y="95"/>
                    <a:pt x="25" y="96"/>
                    <a:pt x="28" y="93"/>
                  </a:cubicBezTo>
                  <a:cubicBezTo>
                    <a:pt x="31" y="90"/>
                    <a:pt x="35" y="89"/>
                    <a:pt x="37" y="90"/>
                  </a:cubicBezTo>
                  <a:cubicBezTo>
                    <a:pt x="39" y="91"/>
                    <a:pt x="44" y="96"/>
                    <a:pt x="44" y="100"/>
                  </a:cubicBezTo>
                  <a:cubicBezTo>
                    <a:pt x="44" y="104"/>
                    <a:pt x="49" y="107"/>
                    <a:pt x="54" y="107"/>
                  </a:cubicBezTo>
                  <a:cubicBezTo>
                    <a:pt x="59" y="107"/>
                    <a:pt x="63" y="104"/>
                    <a:pt x="63" y="100"/>
                  </a:cubicBezTo>
                  <a:cubicBezTo>
                    <a:pt x="63" y="96"/>
                    <a:pt x="65" y="92"/>
                    <a:pt x="67" y="91"/>
                  </a:cubicBezTo>
                  <a:cubicBezTo>
                    <a:pt x="69" y="90"/>
                    <a:pt x="77" y="90"/>
                    <a:pt x="80" y="93"/>
                  </a:cubicBezTo>
                  <a:cubicBezTo>
                    <a:pt x="82" y="96"/>
                    <a:pt x="88" y="95"/>
                    <a:pt x="91" y="91"/>
                  </a:cubicBezTo>
                  <a:cubicBezTo>
                    <a:pt x="95" y="88"/>
                    <a:pt x="96" y="82"/>
                    <a:pt x="93" y="80"/>
                  </a:cubicBezTo>
                  <a:cubicBezTo>
                    <a:pt x="90" y="77"/>
                    <a:pt x="89" y="73"/>
                    <a:pt x="90" y="71"/>
                  </a:cubicBezTo>
                  <a:cubicBezTo>
                    <a:pt x="91" y="69"/>
                    <a:pt x="96" y="63"/>
                    <a:pt x="100" y="63"/>
                  </a:cubicBezTo>
                  <a:cubicBezTo>
                    <a:pt x="104" y="63"/>
                    <a:pt x="107" y="59"/>
                    <a:pt x="107" y="54"/>
                  </a:cubicBezTo>
                  <a:cubicBezTo>
                    <a:pt x="107" y="48"/>
                    <a:pt x="104" y="44"/>
                    <a:pt x="100" y="44"/>
                  </a:cubicBezTo>
                  <a:cubicBezTo>
                    <a:pt x="96" y="44"/>
                    <a:pt x="92" y="42"/>
                    <a:pt x="91" y="40"/>
                  </a:cubicBezTo>
                  <a:cubicBezTo>
                    <a:pt x="91" y="38"/>
                    <a:pt x="90" y="30"/>
                    <a:pt x="93" y="28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1961740" y="3382161"/>
              <a:ext cx="295274" cy="406400"/>
            </a:xfrm>
            <a:custGeom>
              <a:avLst/>
              <a:gdLst>
                <a:gd name="T0" fmla="*/ 60 w 241"/>
                <a:gd name="T1" fmla="*/ 190 h 329"/>
                <a:gd name="T2" fmla="*/ 61 w 241"/>
                <a:gd name="T3" fmla="*/ 190 h 329"/>
                <a:gd name="T4" fmla="*/ 63 w 241"/>
                <a:gd name="T5" fmla="*/ 192 h 329"/>
                <a:gd name="T6" fmla="*/ 70 w 241"/>
                <a:gd name="T7" fmla="*/ 197 h 329"/>
                <a:gd name="T8" fmla="*/ 75 w 241"/>
                <a:gd name="T9" fmla="*/ 200 h 329"/>
                <a:gd name="T10" fmla="*/ 80 w 241"/>
                <a:gd name="T11" fmla="*/ 203 h 329"/>
                <a:gd name="T12" fmla="*/ 87 w 241"/>
                <a:gd name="T13" fmla="*/ 206 h 329"/>
                <a:gd name="T14" fmla="*/ 93 w 241"/>
                <a:gd name="T15" fmla="*/ 208 h 329"/>
                <a:gd name="T16" fmla="*/ 99 w 241"/>
                <a:gd name="T17" fmla="*/ 210 h 329"/>
                <a:gd name="T18" fmla="*/ 106 w 241"/>
                <a:gd name="T19" fmla="*/ 211 h 329"/>
                <a:gd name="T20" fmla="*/ 113 w 241"/>
                <a:gd name="T21" fmla="*/ 212 h 329"/>
                <a:gd name="T22" fmla="*/ 122 w 241"/>
                <a:gd name="T23" fmla="*/ 212 h 329"/>
                <a:gd name="T24" fmla="*/ 123 w 241"/>
                <a:gd name="T25" fmla="*/ 212 h 329"/>
                <a:gd name="T26" fmla="*/ 123 w 241"/>
                <a:gd name="T27" fmla="*/ 212 h 329"/>
                <a:gd name="T28" fmla="*/ 124 w 241"/>
                <a:gd name="T29" fmla="*/ 212 h 329"/>
                <a:gd name="T30" fmla="*/ 124 w 241"/>
                <a:gd name="T31" fmla="*/ 212 h 329"/>
                <a:gd name="T32" fmla="*/ 124 w 241"/>
                <a:gd name="T33" fmla="*/ 212 h 329"/>
                <a:gd name="T34" fmla="*/ 124 w 241"/>
                <a:gd name="T35" fmla="*/ 212 h 329"/>
                <a:gd name="T36" fmla="*/ 125 w 241"/>
                <a:gd name="T37" fmla="*/ 212 h 329"/>
                <a:gd name="T38" fmla="*/ 125 w 241"/>
                <a:gd name="T39" fmla="*/ 212 h 329"/>
                <a:gd name="T40" fmla="*/ 125 w 241"/>
                <a:gd name="T41" fmla="*/ 212 h 329"/>
                <a:gd name="T42" fmla="*/ 125 w 241"/>
                <a:gd name="T43" fmla="*/ 212 h 329"/>
                <a:gd name="T44" fmla="*/ 125 w 241"/>
                <a:gd name="T45" fmla="*/ 212 h 329"/>
                <a:gd name="T46" fmla="*/ 126 w 241"/>
                <a:gd name="T47" fmla="*/ 212 h 329"/>
                <a:gd name="T48" fmla="*/ 126 w 241"/>
                <a:gd name="T49" fmla="*/ 212 h 329"/>
                <a:gd name="T50" fmla="*/ 126 w 241"/>
                <a:gd name="T51" fmla="*/ 212 h 329"/>
                <a:gd name="T52" fmla="*/ 128 w 241"/>
                <a:gd name="T53" fmla="*/ 212 h 329"/>
                <a:gd name="T54" fmla="*/ 128 w 241"/>
                <a:gd name="T55" fmla="*/ 212 h 329"/>
                <a:gd name="T56" fmla="*/ 130 w 241"/>
                <a:gd name="T57" fmla="*/ 211 h 329"/>
                <a:gd name="T58" fmla="*/ 136 w 241"/>
                <a:gd name="T59" fmla="*/ 211 h 329"/>
                <a:gd name="T60" fmla="*/ 143 w 241"/>
                <a:gd name="T61" fmla="*/ 209 h 329"/>
                <a:gd name="T62" fmla="*/ 149 w 241"/>
                <a:gd name="T63" fmla="*/ 207 h 329"/>
                <a:gd name="T64" fmla="*/ 156 w 241"/>
                <a:gd name="T65" fmla="*/ 205 h 329"/>
                <a:gd name="T66" fmla="*/ 162 w 241"/>
                <a:gd name="T67" fmla="*/ 202 h 329"/>
                <a:gd name="T68" fmla="*/ 168 w 241"/>
                <a:gd name="T69" fmla="*/ 199 h 329"/>
                <a:gd name="T70" fmla="*/ 173 w 241"/>
                <a:gd name="T71" fmla="*/ 195 h 329"/>
                <a:gd name="T72" fmla="*/ 178 w 241"/>
                <a:gd name="T73" fmla="*/ 191 h 329"/>
                <a:gd name="T74" fmla="*/ 184 w 241"/>
                <a:gd name="T75" fmla="*/ 186 h 329"/>
                <a:gd name="T76" fmla="*/ 185 w 241"/>
                <a:gd name="T77" fmla="*/ 185 h 329"/>
                <a:gd name="T78" fmla="*/ 186 w 241"/>
                <a:gd name="T79" fmla="*/ 184 h 329"/>
                <a:gd name="T80" fmla="*/ 188 w 241"/>
                <a:gd name="T81" fmla="*/ 182 h 329"/>
                <a:gd name="T82" fmla="*/ 132 w 241"/>
                <a:gd name="T83" fmla="*/ 34 h 329"/>
                <a:gd name="T84" fmla="*/ 206 w 241"/>
                <a:gd name="T85" fmla="*/ 120 h 329"/>
                <a:gd name="T86" fmla="*/ 108 w 241"/>
                <a:gd name="T87" fmla="*/ 67 h 329"/>
                <a:gd name="T88" fmla="*/ 58 w 241"/>
                <a:gd name="T89" fmla="*/ 216 h 329"/>
                <a:gd name="T90" fmla="*/ 25 w 241"/>
                <a:gd name="T91" fmla="*/ 186 h 329"/>
                <a:gd name="T92" fmla="*/ 24 w 241"/>
                <a:gd name="T93" fmla="*/ 61 h 329"/>
                <a:gd name="T94" fmla="*/ 141 w 241"/>
                <a:gd name="T95" fmla="*/ 7 h 329"/>
                <a:gd name="T96" fmla="*/ 230 w 241"/>
                <a:gd name="T97" fmla="*/ 95 h 329"/>
                <a:gd name="T98" fmla="*/ 198 w 241"/>
                <a:gd name="T99" fmla="*/ 210 h 329"/>
                <a:gd name="T100" fmla="*/ 160 w 241"/>
                <a:gd name="T101" fmla="*/ 266 h 329"/>
                <a:gd name="T102" fmla="*/ 130 w 241"/>
                <a:gd name="T103" fmla="*/ 237 h 329"/>
                <a:gd name="T104" fmla="*/ 114 w 241"/>
                <a:gd name="T105" fmla="*/ 240 h 329"/>
                <a:gd name="T106" fmla="*/ 58 w 241"/>
                <a:gd name="T107" fmla="*/ 21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329">
                  <a:moveTo>
                    <a:pt x="59" y="189"/>
                  </a:moveTo>
                  <a:lnTo>
                    <a:pt x="59" y="189"/>
                  </a:lnTo>
                  <a:lnTo>
                    <a:pt x="59" y="189"/>
                  </a:lnTo>
                  <a:lnTo>
                    <a:pt x="59" y="189"/>
                  </a:lnTo>
                  <a:cubicBezTo>
                    <a:pt x="60" y="189"/>
                    <a:pt x="60" y="190"/>
                    <a:pt x="60" y="190"/>
                  </a:cubicBez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2" y="191"/>
                  </a:lnTo>
                  <a:cubicBezTo>
                    <a:pt x="62" y="191"/>
                    <a:pt x="63" y="192"/>
                    <a:pt x="63" y="192"/>
                  </a:cubicBezTo>
                  <a:lnTo>
                    <a:pt x="63" y="192"/>
                  </a:lnTo>
                  <a:lnTo>
                    <a:pt x="63" y="192"/>
                  </a:lnTo>
                  <a:cubicBezTo>
                    <a:pt x="64" y="193"/>
                    <a:pt x="65" y="194"/>
                    <a:pt x="66" y="195"/>
                  </a:cubicBezTo>
                  <a:cubicBezTo>
                    <a:pt x="67" y="195"/>
                    <a:pt x="67" y="195"/>
                    <a:pt x="67" y="195"/>
                  </a:cubicBezTo>
                  <a:lnTo>
                    <a:pt x="68" y="196"/>
                  </a:lnTo>
                  <a:lnTo>
                    <a:pt x="69" y="197"/>
                  </a:lnTo>
                  <a:lnTo>
                    <a:pt x="70" y="197"/>
                  </a:lnTo>
                  <a:lnTo>
                    <a:pt x="70" y="197"/>
                  </a:lnTo>
                  <a:cubicBezTo>
                    <a:pt x="70" y="197"/>
                    <a:pt x="71" y="198"/>
                    <a:pt x="71" y="198"/>
                  </a:cubicBezTo>
                  <a:lnTo>
                    <a:pt x="72" y="198"/>
                  </a:lnTo>
                  <a:cubicBezTo>
                    <a:pt x="72" y="198"/>
                    <a:pt x="72" y="199"/>
                    <a:pt x="73" y="199"/>
                  </a:cubicBezTo>
                  <a:lnTo>
                    <a:pt x="74" y="199"/>
                  </a:lnTo>
                  <a:cubicBezTo>
                    <a:pt x="74" y="200"/>
                    <a:pt x="74" y="200"/>
                    <a:pt x="75" y="200"/>
                  </a:cubicBezTo>
                  <a:lnTo>
                    <a:pt x="76" y="200"/>
                  </a:lnTo>
                  <a:lnTo>
                    <a:pt x="77" y="201"/>
                  </a:lnTo>
                  <a:lnTo>
                    <a:pt x="78" y="202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3"/>
                  </a:lnTo>
                  <a:cubicBezTo>
                    <a:pt x="81" y="203"/>
                    <a:pt x="81" y="203"/>
                    <a:pt x="82" y="204"/>
                  </a:cubicBezTo>
                  <a:lnTo>
                    <a:pt x="83" y="204"/>
                  </a:lnTo>
                  <a:cubicBezTo>
                    <a:pt x="83" y="204"/>
                    <a:pt x="83" y="204"/>
                    <a:pt x="84" y="205"/>
                  </a:cubicBezTo>
                  <a:lnTo>
                    <a:pt x="84" y="205"/>
                  </a:lnTo>
                  <a:cubicBezTo>
                    <a:pt x="85" y="205"/>
                    <a:pt x="85" y="205"/>
                    <a:pt x="86" y="205"/>
                  </a:cubicBezTo>
                  <a:lnTo>
                    <a:pt x="87" y="206"/>
                  </a:lnTo>
                  <a:cubicBezTo>
                    <a:pt x="87" y="206"/>
                    <a:pt x="88" y="206"/>
                    <a:pt x="88" y="206"/>
                  </a:cubicBezTo>
                  <a:lnTo>
                    <a:pt x="89" y="206"/>
                  </a:lnTo>
                  <a:cubicBezTo>
                    <a:pt x="89" y="207"/>
                    <a:pt x="90" y="207"/>
                    <a:pt x="90" y="207"/>
                  </a:cubicBezTo>
                  <a:lnTo>
                    <a:pt x="91" y="207"/>
                  </a:lnTo>
                  <a:cubicBezTo>
                    <a:pt x="91" y="207"/>
                    <a:pt x="92" y="208"/>
                    <a:pt x="92" y="208"/>
                  </a:cubicBezTo>
                  <a:lnTo>
                    <a:pt x="93" y="208"/>
                  </a:lnTo>
                  <a:cubicBezTo>
                    <a:pt x="93" y="208"/>
                    <a:pt x="94" y="208"/>
                    <a:pt x="95" y="208"/>
                  </a:cubicBezTo>
                  <a:lnTo>
                    <a:pt x="95" y="209"/>
                  </a:lnTo>
                  <a:cubicBezTo>
                    <a:pt x="96" y="209"/>
                    <a:pt x="96" y="209"/>
                    <a:pt x="97" y="209"/>
                  </a:cubicBezTo>
                  <a:lnTo>
                    <a:pt x="97" y="209"/>
                  </a:lnTo>
                  <a:cubicBezTo>
                    <a:pt x="98" y="209"/>
                    <a:pt x="98" y="209"/>
                    <a:pt x="99" y="210"/>
                  </a:cubicBezTo>
                  <a:lnTo>
                    <a:pt x="99" y="210"/>
                  </a:lnTo>
                  <a:cubicBezTo>
                    <a:pt x="100" y="210"/>
                    <a:pt x="101" y="210"/>
                    <a:pt x="101" y="210"/>
                  </a:cubicBezTo>
                  <a:lnTo>
                    <a:pt x="102" y="210"/>
                  </a:lnTo>
                  <a:cubicBezTo>
                    <a:pt x="102" y="210"/>
                    <a:pt x="103" y="210"/>
                    <a:pt x="104" y="210"/>
                  </a:cubicBezTo>
                  <a:lnTo>
                    <a:pt x="104" y="211"/>
                  </a:lnTo>
                  <a:cubicBezTo>
                    <a:pt x="105" y="211"/>
                    <a:pt x="105" y="211"/>
                    <a:pt x="106" y="211"/>
                  </a:cubicBezTo>
                  <a:lnTo>
                    <a:pt x="106" y="211"/>
                  </a:lnTo>
                  <a:cubicBezTo>
                    <a:pt x="107" y="211"/>
                    <a:pt x="108" y="211"/>
                    <a:pt x="108" y="211"/>
                  </a:cubicBezTo>
                  <a:lnTo>
                    <a:pt x="108" y="211"/>
                  </a:lnTo>
                  <a:cubicBezTo>
                    <a:pt x="109" y="211"/>
                    <a:pt x="110" y="211"/>
                    <a:pt x="111" y="211"/>
                  </a:cubicBezTo>
                  <a:lnTo>
                    <a:pt x="111" y="211"/>
                  </a:lnTo>
                  <a:lnTo>
                    <a:pt x="111" y="211"/>
                  </a:lnTo>
                  <a:cubicBezTo>
                    <a:pt x="111" y="212"/>
                    <a:pt x="112" y="212"/>
                    <a:pt x="113" y="212"/>
                  </a:cubicBezTo>
                  <a:lnTo>
                    <a:pt x="113" y="212"/>
                  </a:lnTo>
                  <a:cubicBezTo>
                    <a:pt x="115" y="212"/>
                    <a:pt x="116" y="212"/>
                    <a:pt x="118" y="212"/>
                  </a:cubicBezTo>
                  <a:lnTo>
                    <a:pt x="118" y="212"/>
                  </a:lnTo>
                  <a:cubicBezTo>
                    <a:pt x="119" y="212"/>
                    <a:pt x="119" y="212"/>
                    <a:pt x="120" y="212"/>
                  </a:cubicBezTo>
                  <a:cubicBezTo>
                    <a:pt x="121" y="212"/>
                    <a:pt x="121" y="212"/>
                    <a:pt x="122" y="212"/>
                  </a:cubicBezTo>
                  <a:lnTo>
                    <a:pt x="122" y="212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cubicBezTo>
                    <a:pt x="127" y="212"/>
                    <a:pt x="127" y="212"/>
                    <a:pt x="128" y="212"/>
                  </a:cubicBez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cubicBezTo>
                    <a:pt x="129" y="212"/>
                    <a:pt x="129" y="211"/>
                    <a:pt x="130" y="211"/>
                  </a:cubicBezTo>
                  <a:lnTo>
                    <a:pt x="130" y="211"/>
                  </a:lnTo>
                  <a:cubicBezTo>
                    <a:pt x="130" y="211"/>
                    <a:pt x="131" y="211"/>
                    <a:pt x="132" y="211"/>
                  </a:cubicBezTo>
                  <a:lnTo>
                    <a:pt x="132" y="211"/>
                  </a:lnTo>
                  <a:cubicBezTo>
                    <a:pt x="133" y="211"/>
                    <a:pt x="133" y="211"/>
                    <a:pt x="134" y="211"/>
                  </a:cubicBezTo>
                  <a:lnTo>
                    <a:pt x="134" y="211"/>
                  </a:lnTo>
                  <a:lnTo>
                    <a:pt x="134" y="211"/>
                  </a:lnTo>
                  <a:cubicBezTo>
                    <a:pt x="135" y="211"/>
                    <a:pt x="136" y="211"/>
                    <a:pt x="136" y="211"/>
                  </a:cubicBezTo>
                  <a:lnTo>
                    <a:pt x="137" y="210"/>
                  </a:lnTo>
                  <a:cubicBezTo>
                    <a:pt x="137" y="210"/>
                    <a:pt x="138" y="210"/>
                    <a:pt x="138" y="210"/>
                  </a:cubicBezTo>
                  <a:lnTo>
                    <a:pt x="139" y="210"/>
                  </a:lnTo>
                  <a:cubicBezTo>
                    <a:pt x="139" y="210"/>
                    <a:pt x="140" y="210"/>
                    <a:pt x="141" y="210"/>
                  </a:cubicBezTo>
                  <a:lnTo>
                    <a:pt x="141" y="210"/>
                  </a:lnTo>
                  <a:cubicBezTo>
                    <a:pt x="142" y="209"/>
                    <a:pt x="142" y="209"/>
                    <a:pt x="143" y="209"/>
                  </a:cubicBezTo>
                  <a:lnTo>
                    <a:pt x="143" y="209"/>
                  </a:lnTo>
                  <a:cubicBezTo>
                    <a:pt x="144" y="209"/>
                    <a:pt x="144" y="209"/>
                    <a:pt x="145" y="208"/>
                  </a:cubicBezTo>
                  <a:lnTo>
                    <a:pt x="146" y="208"/>
                  </a:lnTo>
                  <a:cubicBezTo>
                    <a:pt x="146" y="208"/>
                    <a:pt x="147" y="208"/>
                    <a:pt x="147" y="208"/>
                  </a:cubicBezTo>
                  <a:lnTo>
                    <a:pt x="148" y="208"/>
                  </a:lnTo>
                  <a:cubicBezTo>
                    <a:pt x="148" y="208"/>
                    <a:pt x="149" y="207"/>
                    <a:pt x="149" y="207"/>
                  </a:cubicBezTo>
                  <a:lnTo>
                    <a:pt x="150" y="207"/>
                  </a:lnTo>
                  <a:cubicBezTo>
                    <a:pt x="150" y="207"/>
                    <a:pt x="151" y="207"/>
                    <a:pt x="152" y="206"/>
                  </a:cubicBezTo>
                  <a:lnTo>
                    <a:pt x="152" y="206"/>
                  </a:lnTo>
                  <a:cubicBezTo>
                    <a:pt x="153" y="206"/>
                    <a:pt x="153" y="206"/>
                    <a:pt x="154" y="206"/>
                  </a:cubicBezTo>
                  <a:lnTo>
                    <a:pt x="154" y="205"/>
                  </a:lnTo>
                  <a:cubicBezTo>
                    <a:pt x="155" y="205"/>
                    <a:pt x="155" y="205"/>
                    <a:pt x="156" y="205"/>
                  </a:cubicBezTo>
                  <a:lnTo>
                    <a:pt x="156" y="205"/>
                  </a:lnTo>
                  <a:cubicBezTo>
                    <a:pt x="157" y="204"/>
                    <a:pt x="157" y="204"/>
                    <a:pt x="158" y="204"/>
                  </a:cubicBezTo>
                  <a:lnTo>
                    <a:pt x="158" y="204"/>
                  </a:lnTo>
                  <a:cubicBezTo>
                    <a:pt x="159" y="203"/>
                    <a:pt x="159" y="203"/>
                    <a:pt x="160" y="203"/>
                  </a:cubicBezTo>
                  <a:lnTo>
                    <a:pt x="160" y="203"/>
                  </a:lnTo>
                  <a:cubicBezTo>
                    <a:pt x="161" y="202"/>
                    <a:pt x="161" y="202"/>
                    <a:pt x="162" y="202"/>
                  </a:cubicBezTo>
                  <a:lnTo>
                    <a:pt x="162" y="202"/>
                  </a:lnTo>
                  <a:cubicBezTo>
                    <a:pt x="163" y="201"/>
                    <a:pt x="163" y="201"/>
                    <a:pt x="164" y="201"/>
                  </a:cubicBezTo>
                  <a:lnTo>
                    <a:pt x="164" y="201"/>
                  </a:lnTo>
                  <a:cubicBezTo>
                    <a:pt x="165" y="200"/>
                    <a:pt x="165" y="200"/>
                    <a:pt x="166" y="200"/>
                  </a:cubicBezTo>
                  <a:lnTo>
                    <a:pt x="166" y="199"/>
                  </a:lnTo>
                  <a:cubicBezTo>
                    <a:pt x="167" y="199"/>
                    <a:pt x="167" y="199"/>
                    <a:pt x="168" y="199"/>
                  </a:cubicBezTo>
                  <a:lnTo>
                    <a:pt x="168" y="198"/>
                  </a:lnTo>
                  <a:cubicBezTo>
                    <a:pt x="169" y="198"/>
                    <a:pt x="169" y="198"/>
                    <a:pt x="169" y="198"/>
                  </a:cubicBezTo>
                  <a:lnTo>
                    <a:pt x="170" y="197"/>
                  </a:lnTo>
                  <a:lnTo>
                    <a:pt x="171" y="196"/>
                  </a:lnTo>
                  <a:lnTo>
                    <a:pt x="172" y="196"/>
                  </a:lnTo>
                  <a:cubicBezTo>
                    <a:pt x="172" y="196"/>
                    <a:pt x="173" y="195"/>
                    <a:pt x="173" y="195"/>
                  </a:cubicBezTo>
                  <a:lnTo>
                    <a:pt x="174" y="195"/>
                  </a:lnTo>
                  <a:cubicBezTo>
                    <a:pt x="174" y="194"/>
                    <a:pt x="175" y="194"/>
                    <a:pt x="175" y="194"/>
                  </a:cubicBezTo>
                  <a:lnTo>
                    <a:pt x="176" y="193"/>
                  </a:lnTo>
                  <a:cubicBezTo>
                    <a:pt x="176" y="193"/>
                    <a:pt x="176" y="193"/>
                    <a:pt x="177" y="193"/>
                  </a:cubicBezTo>
                  <a:lnTo>
                    <a:pt x="177" y="192"/>
                  </a:lnTo>
                  <a:cubicBezTo>
                    <a:pt x="178" y="192"/>
                    <a:pt x="178" y="191"/>
                    <a:pt x="178" y="191"/>
                  </a:cubicBezTo>
                  <a:lnTo>
                    <a:pt x="179" y="191"/>
                  </a:lnTo>
                  <a:lnTo>
                    <a:pt x="180" y="190"/>
                  </a:lnTo>
                  <a:lnTo>
                    <a:pt x="181" y="189"/>
                  </a:lnTo>
                  <a:cubicBezTo>
                    <a:pt x="181" y="189"/>
                    <a:pt x="181" y="189"/>
                    <a:pt x="182" y="188"/>
                  </a:cubicBezTo>
                  <a:lnTo>
                    <a:pt x="182" y="188"/>
                  </a:lnTo>
                  <a:cubicBezTo>
                    <a:pt x="183" y="187"/>
                    <a:pt x="184" y="187"/>
                    <a:pt x="184" y="186"/>
                  </a:cubicBezTo>
                  <a:lnTo>
                    <a:pt x="185" y="186"/>
                  </a:lnTo>
                  <a:lnTo>
                    <a:pt x="185" y="186"/>
                  </a:lnTo>
                  <a:lnTo>
                    <a:pt x="185" y="186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6" y="185"/>
                  </a:lnTo>
                  <a:lnTo>
                    <a:pt x="186" y="185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7" y="184"/>
                  </a:lnTo>
                  <a:lnTo>
                    <a:pt x="187" y="183"/>
                  </a:lnTo>
                  <a:lnTo>
                    <a:pt x="187" y="183"/>
                  </a:lnTo>
                  <a:cubicBezTo>
                    <a:pt x="187" y="183"/>
                    <a:pt x="188" y="182"/>
                    <a:pt x="188" y="182"/>
                  </a:cubicBezTo>
                  <a:lnTo>
                    <a:pt x="188" y="182"/>
                  </a:lnTo>
                  <a:lnTo>
                    <a:pt x="188" y="182"/>
                  </a:lnTo>
                  <a:cubicBezTo>
                    <a:pt x="203" y="165"/>
                    <a:pt x="212" y="144"/>
                    <a:pt x="212" y="120"/>
                  </a:cubicBezTo>
                  <a:cubicBezTo>
                    <a:pt x="212" y="69"/>
                    <a:pt x="171" y="28"/>
                    <a:pt x="120" y="28"/>
                  </a:cubicBezTo>
                  <a:cubicBezTo>
                    <a:pt x="69" y="28"/>
                    <a:pt x="28" y="69"/>
                    <a:pt x="28" y="120"/>
                  </a:cubicBezTo>
                  <a:cubicBezTo>
                    <a:pt x="28" y="147"/>
                    <a:pt x="40" y="172"/>
                    <a:pt x="59" y="189"/>
                  </a:cubicBezTo>
                  <a:close/>
                  <a:moveTo>
                    <a:pt x="132" y="34"/>
                  </a:moveTo>
                  <a:lnTo>
                    <a:pt x="132" y="34"/>
                  </a:lnTo>
                  <a:cubicBezTo>
                    <a:pt x="169" y="42"/>
                    <a:pt x="197" y="75"/>
                    <a:pt x="197" y="115"/>
                  </a:cubicBezTo>
                  <a:cubicBezTo>
                    <a:pt x="197" y="161"/>
                    <a:pt x="160" y="198"/>
                    <a:pt x="115" y="198"/>
                  </a:cubicBezTo>
                  <a:cubicBezTo>
                    <a:pt x="79" y="198"/>
                    <a:pt x="48" y="175"/>
                    <a:pt x="37" y="143"/>
                  </a:cubicBezTo>
                  <a:cubicBezTo>
                    <a:pt x="47" y="179"/>
                    <a:pt x="80" y="206"/>
                    <a:pt x="120" y="206"/>
                  </a:cubicBezTo>
                  <a:cubicBezTo>
                    <a:pt x="168" y="206"/>
                    <a:pt x="206" y="167"/>
                    <a:pt x="206" y="120"/>
                  </a:cubicBezTo>
                  <a:cubicBezTo>
                    <a:pt x="206" y="76"/>
                    <a:pt x="174" y="40"/>
                    <a:pt x="132" y="34"/>
                  </a:cubicBezTo>
                  <a:close/>
                  <a:moveTo>
                    <a:pt x="135" y="178"/>
                  </a:moveTo>
                  <a:lnTo>
                    <a:pt x="135" y="178"/>
                  </a:lnTo>
                  <a:lnTo>
                    <a:pt x="135" y="57"/>
                  </a:lnTo>
                  <a:lnTo>
                    <a:pt x="112" y="57"/>
                  </a:lnTo>
                  <a:cubicBezTo>
                    <a:pt x="112" y="60"/>
                    <a:pt x="110" y="63"/>
                    <a:pt x="108" y="67"/>
                  </a:cubicBezTo>
                  <a:cubicBezTo>
                    <a:pt x="105" y="70"/>
                    <a:pt x="102" y="72"/>
                    <a:pt x="98" y="72"/>
                  </a:cubicBezTo>
                  <a:lnTo>
                    <a:pt x="98" y="89"/>
                  </a:lnTo>
                  <a:lnTo>
                    <a:pt x="108" y="89"/>
                  </a:lnTo>
                  <a:lnTo>
                    <a:pt x="108" y="178"/>
                  </a:lnTo>
                  <a:lnTo>
                    <a:pt x="135" y="178"/>
                  </a:lnTo>
                  <a:close/>
                  <a:moveTo>
                    <a:pt x="58" y="216"/>
                  </a:moveTo>
                  <a:lnTo>
                    <a:pt x="58" y="216"/>
                  </a:lnTo>
                  <a:lnTo>
                    <a:pt x="34" y="311"/>
                  </a:lnTo>
                  <a:lnTo>
                    <a:pt x="29" y="312"/>
                  </a:lnTo>
                  <a:lnTo>
                    <a:pt x="53" y="214"/>
                  </a:lnTo>
                  <a:cubicBezTo>
                    <a:pt x="50" y="213"/>
                    <a:pt x="47" y="212"/>
                    <a:pt x="44" y="210"/>
                  </a:cubicBezTo>
                  <a:cubicBezTo>
                    <a:pt x="34" y="205"/>
                    <a:pt x="29" y="200"/>
                    <a:pt x="25" y="186"/>
                  </a:cubicBezTo>
                  <a:cubicBezTo>
                    <a:pt x="22" y="177"/>
                    <a:pt x="20" y="169"/>
                    <a:pt x="17" y="161"/>
                  </a:cubicBezTo>
                  <a:cubicBezTo>
                    <a:pt x="15" y="156"/>
                    <a:pt x="12" y="151"/>
                    <a:pt x="10" y="146"/>
                  </a:cubicBezTo>
                  <a:cubicBezTo>
                    <a:pt x="7" y="141"/>
                    <a:pt x="5" y="136"/>
                    <a:pt x="3" y="130"/>
                  </a:cubicBezTo>
                  <a:cubicBezTo>
                    <a:pt x="0" y="120"/>
                    <a:pt x="0" y="112"/>
                    <a:pt x="6" y="99"/>
                  </a:cubicBezTo>
                  <a:cubicBezTo>
                    <a:pt x="11" y="92"/>
                    <a:pt x="15" y="84"/>
                    <a:pt x="18" y="76"/>
                  </a:cubicBezTo>
                  <a:cubicBezTo>
                    <a:pt x="21" y="71"/>
                    <a:pt x="22" y="66"/>
                    <a:pt x="24" y="61"/>
                  </a:cubicBezTo>
                  <a:cubicBezTo>
                    <a:pt x="26" y="55"/>
                    <a:pt x="27" y="50"/>
                    <a:pt x="30" y="45"/>
                  </a:cubicBezTo>
                  <a:cubicBezTo>
                    <a:pt x="35" y="35"/>
                    <a:pt x="40" y="29"/>
                    <a:pt x="55" y="25"/>
                  </a:cubicBezTo>
                  <a:cubicBezTo>
                    <a:pt x="63" y="23"/>
                    <a:pt x="71" y="21"/>
                    <a:pt x="79" y="17"/>
                  </a:cubicBezTo>
                  <a:cubicBezTo>
                    <a:pt x="84" y="15"/>
                    <a:pt x="89" y="13"/>
                    <a:pt x="94" y="10"/>
                  </a:cubicBezTo>
                  <a:cubicBezTo>
                    <a:pt x="100" y="7"/>
                    <a:pt x="104" y="5"/>
                    <a:pt x="110" y="4"/>
                  </a:cubicBezTo>
                  <a:cubicBezTo>
                    <a:pt x="120" y="1"/>
                    <a:pt x="128" y="0"/>
                    <a:pt x="141" y="7"/>
                  </a:cubicBezTo>
                  <a:cubicBezTo>
                    <a:pt x="149" y="11"/>
                    <a:pt x="156" y="15"/>
                    <a:pt x="164" y="19"/>
                  </a:cubicBezTo>
                  <a:cubicBezTo>
                    <a:pt x="169" y="21"/>
                    <a:pt x="174" y="23"/>
                    <a:pt x="180" y="24"/>
                  </a:cubicBezTo>
                  <a:cubicBezTo>
                    <a:pt x="185" y="26"/>
                    <a:pt x="190" y="28"/>
                    <a:pt x="196" y="30"/>
                  </a:cubicBezTo>
                  <a:cubicBezTo>
                    <a:pt x="206" y="35"/>
                    <a:pt x="211" y="41"/>
                    <a:pt x="215" y="55"/>
                  </a:cubicBezTo>
                  <a:cubicBezTo>
                    <a:pt x="217" y="63"/>
                    <a:pt x="220" y="71"/>
                    <a:pt x="223" y="80"/>
                  </a:cubicBezTo>
                  <a:cubicBezTo>
                    <a:pt x="225" y="85"/>
                    <a:pt x="227" y="90"/>
                    <a:pt x="230" y="95"/>
                  </a:cubicBezTo>
                  <a:cubicBezTo>
                    <a:pt x="233" y="100"/>
                    <a:pt x="235" y="105"/>
                    <a:pt x="237" y="110"/>
                  </a:cubicBezTo>
                  <a:cubicBezTo>
                    <a:pt x="241" y="121"/>
                    <a:pt x="241" y="128"/>
                    <a:pt x="234" y="141"/>
                  </a:cubicBezTo>
                  <a:cubicBezTo>
                    <a:pt x="229" y="149"/>
                    <a:pt x="225" y="156"/>
                    <a:pt x="222" y="164"/>
                  </a:cubicBezTo>
                  <a:cubicBezTo>
                    <a:pt x="219" y="169"/>
                    <a:pt x="218" y="175"/>
                    <a:pt x="216" y="180"/>
                  </a:cubicBezTo>
                  <a:cubicBezTo>
                    <a:pt x="214" y="186"/>
                    <a:pt x="213" y="191"/>
                    <a:pt x="210" y="196"/>
                  </a:cubicBezTo>
                  <a:cubicBezTo>
                    <a:pt x="207" y="202"/>
                    <a:pt x="204" y="207"/>
                    <a:pt x="198" y="210"/>
                  </a:cubicBezTo>
                  <a:lnTo>
                    <a:pt x="218" y="271"/>
                  </a:lnTo>
                  <a:lnTo>
                    <a:pt x="213" y="270"/>
                  </a:lnTo>
                  <a:lnTo>
                    <a:pt x="193" y="213"/>
                  </a:lnTo>
                  <a:cubicBezTo>
                    <a:pt x="192" y="213"/>
                    <a:pt x="191" y="213"/>
                    <a:pt x="190" y="214"/>
                  </a:cubicBezTo>
                  <a:lnTo>
                    <a:pt x="209" y="270"/>
                  </a:lnTo>
                  <a:lnTo>
                    <a:pt x="160" y="266"/>
                  </a:lnTo>
                  <a:lnTo>
                    <a:pt x="153" y="283"/>
                  </a:lnTo>
                  <a:lnTo>
                    <a:pt x="137" y="235"/>
                  </a:lnTo>
                  <a:cubicBezTo>
                    <a:pt x="136" y="235"/>
                    <a:pt x="135" y="236"/>
                    <a:pt x="134" y="236"/>
                  </a:cubicBezTo>
                  <a:lnTo>
                    <a:pt x="152" y="288"/>
                  </a:lnTo>
                  <a:lnTo>
                    <a:pt x="149" y="294"/>
                  </a:lnTo>
                  <a:lnTo>
                    <a:pt x="130" y="237"/>
                  </a:lnTo>
                  <a:lnTo>
                    <a:pt x="130" y="237"/>
                  </a:lnTo>
                  <a:cubicBezTo>
                    <a:pt x="127" y="238"/>
                    <a:pt x="124" y="239"/>
                    <a:pt x="122" y="240"/>
                  </a:cubicBezTo>
                  <a:lnTo>
                    <a:pt x="100" y="329"/>
                  </a:lnTo>
                  <a:lnTo>
                    <a:pt x="97" y="324"/>
                  </a:lnTo>
                  <a:lnTo>
                    <a:pt x="117" y="240"/>
                  </a:lnTo>
                  <a:cubicBezTo>
                    <a:pt x="116" y="240"/>
                    <a:pt x="115" y="240"/>
                    <a:pt x="114" y="240"/>
                  </a:cubicBezTo>
                  <a:lnTo>
                    <a:pt x="95" y="319"/>
                  </a:lnTo>
                  <a:lnTo>
                    <a:pt x="86" y="303"/>
                  </a:lnTo>
                  <a:lnTo>
                    <a:pt x="38" y="311"/>
                  </a:lnTo>
                  <a:lnTo>
                    <a:pt x="61" y="217"/>
                  </a:lnTo>
                  <a:lnTo>
                    <a:pt x="60" y="216"/>
                  </a:lnTo>
                  <a:cubicBezTo>
                    <a:pt x="59" y="216"/>
                    <a:pt x="58" y="216"/>
                    <a:pt x="58" y="216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直接连接符 141"/>
            <p:cNvCxnSpPr/>
            <p:nvPr/>
          </p:nvCxnSpPr>
          <p:spPr>
            <a:xfrm>
              <a:off x="3599543" y="3603264"/>
              <a:ext cx="394788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5791200" y="2964180"/>
              <a:ext cx="25471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3551225" y="1895389"/>
              <a:ext cx="22399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791200" y="1895389"/>
              <a:ext cx="0" cy="10687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3551225" y="5196397"/>
              <a:ext cx="223997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5791200" y="4276725"/>
              <a:ext cx="116205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5791200" y="4276725"/>
              <a:ext cx="0" cy="91967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7853485" y="2432374"/>
              <a:ext cx="1758868" cy="156136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8318967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企业精神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928057" y="3171286"/>
              <a:ext cx="1609725" cy="191984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92278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核心价值观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308510" y="4860049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srgbClr val="FFC000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2308510" y="3216986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2308510" y="1531061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41" name="组合 240"/>
          <p:cNvGrpSpPr/>
          <p:nvPr/>
        </p:nvGrpSpPr>
        <p:grpSpPr>
          <a:xfrm>
            <a:off x="939806" y="954767"/>
            <a:ext cx="112247" cy="84818"/>
            <a:chOff x="939927" y="1758919"/>
            <a:chExt cx="112262" cy="84798"/>
          </a:xfrm>
        </p:grpSpPr>
        <p:sp>
          <p:nvSpPr>
            <p:cNvPr id="242" name="等腰三角形 24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等腰三角形 24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37" name="文本框 236"/>
          <p:cNvSpPr txBox="1"/>
          <p:nvPr/>
        </p:nvSpPr>
        <p:spPr>
          <a:xfrm>
            <a:off x="1339195" y="766292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1339195" y="2377431"/>
            <a:ext cx="4241729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1339195" y="3183000"/>
            <a:ext cx="4565537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1339195" y="1571860"/>
            <a:ext cx="4070301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3" dur="2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200" fill="hold"/>
                                        <p:tgtEl>
                                          <p:spTgt spid="2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5" dur="200" fill="hold"/>
                                        <p:tgtEl>
                                          <p:spTgt spid="2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200" fill="hold"/>
                                        <p:tgtEl>
                                          <p:spTgt spid="2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2" presetClass="entr" presetSubtype="8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3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37" grpId="1"/>
      <p:bldP spid="238" grpId="0"/>
      <p:bldP spid="238" grpId="1"/>
      <p:bldP spid="239" grpId="0"/>
      <p:bldP spid="239" grpId="1"/>
      <p:bldP spid="240" grpId="0"/>
      <p:bldP spid="24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925420" y="4407914"/>
            <a:ext cx="3104220" cy="2009398"/>
            <a:chOff x="547716" y="3931954"/>
            <a:chExt cx="3517373" cy="2276015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1"/>
            <a:srcRect l="1988" t="4291" r="2141" b="4318"/>
            <a:stretch>
              <a:fillRect/>
            </a:stretch>
          </p:blipFill>
          <p:spPr>
            <a:xfrm>
              <a:off x="547716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3" name="Rectangle 83"/>
            <p:cNvSpPr/>
            <p:nvPr/>
          </p:nvSpPr>
          <p:spPr bwMode="auto">
            <a:xfrm>
              <a:off x="547716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41962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4577237" y="4407914"/>
            <a:ext cx="3104220" cy="2009398"/>
            <a:chOff x="4371458" y="3931954"/>
            <a:chExt cx="3517374" cy="2276015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rcRect l="8301" t="1889" r="3350" b="3409"/>
            <a:stretch>
              <a:fillRect/>
            </a:stretch>
          </p:blipFill>
          <p:spPr>
            <a:xfrm>
              <a:off x="4371459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4" name="Rectangle 83"/>
            <p:cNvSpPr/>
            <p:nvPr/>
          </p:nvSpPr>
          <p:spPr bwMode="auto">
            <a:xfrm>
              <a:off x="4371458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4574981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8229055" y="4407914"/>
            <a:ext cx="3104220" cy="2009398"/>
            <a:chOff x="8195201" y="3931954"/>
            <a:chExt cx="3517374" cy="2276015"/>
          </a:xfrm>
        </p:grpSpPr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rcRect l="2732" t="3678" r="4016" b="3678"/>
            <a:stretch>
              <a:fillRect/>
            </a:stretch>
          </p:blipFill>
          <p:spPr>
            <a:xfrm>
              <a:off x="8195201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5" name="Rectangle 83"/>
            <p:cNvSpPr/>
            <p:nvPr/>
          </p:nvSpPr>
          <p:spPr bwMode="auto">
            <a:xfrm>
              <a:off x="8195202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8408000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925420" y="2059078"/>
            <a:ext cx="3104220" cy="2009734"/>
            <a:chOff x="547716" y="1202661"/>
            <a:chExt cx="3517373" cy="2276396"/>
          </a:xfrm>
        </p:grpSpPr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4"/>
            <a:srcRect l="2450" t="4345" r="2450" b="17827"/>
            <a:stretch>
              <a:fillRect/>
            </a:stretch>
          </p:blipFill>
          <p:spPr>
            <a:xfrm>
              <a:off x="547716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0" name="Rectangle 83"/>
            <p:cNvSpPr/>
            <p:nvPr/>
          </p:nvSpPr>
          <p:spPr bwMode="auto">
            <a:xfrm>
              <a:off x="547716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41962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4577237" y="2059078"/>
            <a:ext cx="3104220" cy="2009734"/>
            <a:chOff x="4371458" y="1202661"/>
            <a:chExt cx="3517374" cy="2276396"/>
          </a:xfrm>
        </p:grpSpPr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5"/>
            <a:srcRect l="2307" t="2686" r="14612" b="3499"/>
            <a:stretch>
              <a:fillRect/>
            </a:stretch>
          </p:blipFill>
          <p:spPr>
            <a:xfrm>
              <a:off x="4371459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1" name="Rectangle 83"/>
            <p:cNvSpPr/>
            <p:nvPr/>
          </p:nvSpPr>
          <p:spPr bwMode="auto">
            <a:xfrm>
              <a:off x="4371458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4574981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8229055" y="2059078"/>
            <a:ext cx="3104220" cy="2009734"/>
            <a:chOff x="8195201" y="1202661"/>
            <a:chExt cx="3517374" cy="2276396"/>
          </a:xfrm>
        </p:grpSpPr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6"/>
            <a:srcRect l="5862" t="1215" r="7291" b="2743"/>
            <a:stretch>
              <a:fillRect/>
            </a:stretch>
          </p:blipFill>
          <p:spPr>
            <a:xfrm>
              <a:off x="8195201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2" name="Rectangle 83"/>
            <p:cNvSpPr/>
            <p:nvPr/>
          </p:nvSpPr>
          <p:spPr bwMode="auto">
            <a:xfrm>
              <a:off x="8195202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8408000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7" name="文本框 113"/>
          <p:cNvSpPr txBox="1"/>
          <p:nvPr/>
        </p:nvSpPr>
        <p:spPr>
          <a:xfrm>
            <a:off x="486075" y="1142272"/>
            <a:ext cx="11244022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1084682" y="3900291"/>
            <a:ext cx="2798599" cy="1903630"/>
            <a:chOff x="1453881" y="2873641"/>
            <a:chExt cx="2798963" cy="1903189"/>
          </a:xfrm>
        </p:grpSpPr>
        <p:sp>
          <p:nvSpPr>
            <p:cNvPr id="119" name="燕尾形 118"/>
            <p:cNvSpPr/>
            <p:nvPr/>
          </p:nvSpPr>
          <p:spPr>
            <a:xfrm>
              <a:off x="1453881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76"/>
            <p:cNvSpPr txBox="1"/>
            <p:nvPr/>
          </p:nvSpPr>
          <p:spPr>
            <a:xfrm>
              <a:off x="2063874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2353523" y="3692814"/>
              <a:ext cx="1206501" cy="943931"/>
              <a:chOff x="-2443163" y="1674813"/>
              <a:chExt cx="2035175" cy="1592262"/>
            </a:xfrm>
            <a:solidFill>
              <a:schemeClr val="bg1"/>
            </a:solidFill>
          </p:grpSpPr>
          <p:sp>
            <p:nvSpPr>
              <p:cNvPr id="122" name="Freeform 7"/>
              <p:cNvSpPr/>
              <p:nvPr/>
            </p:nvSpPr>
            <p:spPr bwMode="auto">
              <a:xfrm>
                <a:off x="-2443163" y="2765425"/>
                <a:ext cx="895350" cy="501650"/>
              </a:xfrm>
              <a:custGeom>
                <a:avLst/>
                <a:gdLst>
                  <a:gd name="T0" fmla="*/ 239 w 239"/>
                  <a:gd name="T1" fmla="*/ 112 h 134"/>
                  <a:gd name="T2" fmla="*/ 15 w 239"/>
                  <a:gd name="T3" fmla="*/ 116 h 134"/>
                  <a:gd name="T4" fmla="*/ 2 w 239"/>
                  <a:gd name="T5" fmla="*/ 97 h 134"/>
                  <a:gd name="T6" fmla="*/ 66 w 239"/>
                  <a:gd name="T7" fmla="*/ 20 h 134"/>
                  <a:gd name="T8" fmla="*/ 127 w 239"/>
                  <a:gd name="T9" fmla="*/ 6 h 134"/>
                  <a:gd name="T10" fmla="*/ 201 w 239"/>
                  <a:gd name="T11" fmla="*/ 32 h 134"/>
                  <a:gd name="T12" fmla="*/ 239 w 239"/>
                  <a:gd name="T13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134">
                    <a:moveTo>
                      <a:pt x="239" y="112"/>
                    </a:moveTo>
                    <a:cubicBezTo>
                      <a:pt x="163" y="131"/>
                      <a:pt x="89" y="134"/>
                      <a:pt x="15" y="116"/>
                    </a:cubicBezTo>
                    <a:cubicBezTo>
                      <a:pt x="4" y="114"/>
                      <a:pt x="0" y="109"/>
                      <a:pt x="2" y="97"/>
                    </a:cubicBezTo>
                    <a:cubicBezTo>
                      <a:pt x="9" y="59"/>
                      <a:pt x="24" y="30"/>
                      <a:pt x="66" y="20"/>
                    </a:cubicBezTo>
                    <a:cubicBezTo>
                      <a:pt x="86" y="15"/>
                      <a:pt x="105" y="0"/>
                      <a:pt x="127" y="6"/>
                    </a:cubicBezTo>
                    <a:cubicBezTo>
                      <a:pt x="152" y="13"/>
                      <a:pt x="179" y="20"/>
                      <a:pt x="201" y="32"/>
                    </a:cubicBezTo>
                    <a:cubicBezTo>
                      <a:pt x="231" y="48"/>
                      <a:pt x="235" y="80"/>
                      <a:pt x="23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Freeform 8"/>
              <p:cNvSpPr/>
              <p:nvPr/>
            </p:nvSpPr>
            <p:spPr bwMode="auto">
              <a:xfrm>
                <a:off x="-1487488" y="2446338"/>
                <a:ext cx="862013" cy="349250"/>
              </a:xfrm>
              <a:custGeom>
                <a:avLst/>
                <a:gdLst>
                  <a:gd name="T0" fmla="*/ 0 w 230"/>
                  <a:gd name="T1" fmla="*/ 93 h 93"/>
                  <a:gd name="T2" fmla="*/ 81 w 230"/>
                  <a:gd name="T3" fmla="*/ 0 h 93"/>
                  <a:gd name="T4" fmla="*/ 101 w 230"/>
                  <a:gd name="T5" fmla="*/ 37 h 93"/>
                  <a:gd name="T6" fmla="*/ 107 w 230"/>
                  <a:gd name="T7" fmla="*/ 35 h 93"/>
                  <a:gd name="T8" fmla="*/ 101 w 230"/>
                  <a:gd name="T9" fmla="*/ 7 h 93"/>
                  <a:gd name="T10" fmla="*/ 128 w 230"/>
                  <a:gd name="T11" fmla="*/ 7 h 93"/>
                  <a:gd name="T12" fmla="*/ 123 w 230"/>
                  <a:gd name="T13" fmla="*/ 35 h 93"/>
                  <a:gd name="T14" fmla="*/ 128 w 230"/>
                  <a:gd name="T15" fmla="*/ 38 h 93"/>
                  <a:gd name="T16" fmla="*/ 149 w 230"/>
                  <a:gd name="T17" fmla="*/ 0 h 93"/>
                  <a:gd name="T18" fmla="*/ 230 w 230"/>
                  <a:gd name="T19" fmla="*/ 93 h 93"/>
                  <a:gd name="T20" fmla="*/ 0 w 230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93">
                    <a:moveTo>
                      <a:pt x="0" y="93"/>
                    </a:moveTo>
                    <a:cubicBezTo>
                      <a:pt x="3" y="29"/>
                      <a:pt x="29" y="8"/>
                      <a:pt x="81" y="0"/>
                    </a:cubicBezTo>
                    <a:cubicBezTo>
                      <a:pt x="88" y="12"/>
                      <a:pt x="94" y="25"/>
                      <a:pt x="101" y="37"/>
                    </a:cubicBezTo>
                    <a:cubicBezTo>
                      <a:pt x="103" y="36"/>
                      <a:pt x="105" y="36"/>
                      <a:pt x="107" y="35"/>
                    </a:cubicBezTo>
                    <a:cubicBezTo>
                      <a:pt x="105" y="26"/>
                      <a:pt x="103" y="17"/>
                      <a:pt x="101" y="7"/>
                    </a:cubicBezTo>
                    <a:cubicBezTo>
                      <a:pt x="110" y="7"/>
                      <a:pt x="119" y="7"/>
                      <a:pt x="128" y="7"/>
                    </a:cubicBezTo>
                    <a:cubicBezTo>
                      <a:pt x="126" y="16"/>
                      <a:pt x="124" y="26"/>
                      <a:pt x="123" y="35"/>
                    </a:cubicBezTo>
                    <a:cubicBezTo>
                      <a:pt x="124" y="36"/>
                      <a:pt x="126" y="37"/>
                      <a:pt x="128" y="38"/>
                    </a:cubicBezTo>
                    <a:cubicBezTo>
                      <a:pt x="135" y="25"/>
                      <a:pt x="142" y="12"/>
                      <a:pt x="149" y="0"/>
                    </a:cubicBezTo>
                    <a:cubicBezTo>
                      <a:pt x="208" y="14"/>
                      <a:pt x="230" y="39"/>
                      <a:pt x="230" y="93"/>
                    </a:cubicBezTo>
                    <a:cubicBezTo>
                      <a:pt x="154" y="93"/>
                      <a:pt x="78" y="93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Freeform 9"/>
              <p:cNvSpPr>
                <a:spLocks noEditPoints="1"/>
              </p:cNvSpPr>
              <p:nvPr/>
            </p:nvSpPr>
            <p:spPr bwMode="auto">
              <a:xfrm>
                <a:off x="-1630363" y="2847975"/>
                <a:ext cx="1222375" cy="292100"/>
              </a:xfrm>
              <a:custGeom>
                <a:avLst/>
                <a:gdLst>
                  <a:gd name="T0" fmla="*/ 0 w 326"/>
                  <a:gd name="T1" fmla="*/ 0 h 78"/>
                  <a:gd name="T2" fmla="*/ 326 w 326"/>
                  <a:gd name="T3" fmla="*/ 0 h 78"/>
                  <a:gd name="T4" fmla="*/ 274 w 326"/>
                  <a:gd name="T5" fmla="*/ 44 h 78"/>
                  <a:gd name="T6" fmla="*/ 188 w 326"/>
                  <a:gd name="T7" fmla="*/ 76 h 78"/>
                  <a:gd name="T8" fmla="*/ 50 w 326"/>
                  <a:gd name="T9" fmla="*/ 75 h 78"/>
                  <a:gd name="T10" fmla="*/ 27 w 326"/>
                  <a:gd name="T11" fmla="*/ 58 h 78"/>
                  <a:gd name="T12" fmla="*/ 0 w 326"/>
                  <a:gd name="T13" fmla="*/ 0 h 78"/>
                  <a:gd name="T14" fmla="*/ 77 w 326"/>
                  <a:gd name="T15" fmla="*/ 51 h 78"/>
                  <a:gd name="T16" fmla="*/ 180 w 326"/>
                  <a:gd name="T17" fmla="*/ 16 h 78"/>
                  <a:gd name="T18" fmla="*/ 77 w 326"/>
                  <a:gd name="T19" fmla="*/ 5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78">
                    <a:moveTo>
                      <a:pt x="0" y="0"/>
                    </a:moveTo>
                    <a:cubicBezTo>
                      <a:pt x="105" y="0"/>
                      <a:pt x="213" y="0"/>
                      <a:pt x="326" y="0"/>
                    </a:cubicBezTo>
                    <a:cubicBezTo>
                      <a:pt x="306" y="17"/>
                      <a:pt x="289" y="29"/>
                      <a:pt x="274" y="44"/>
                    </a:cubicBezTo>
                    <a:cubicBezTo>
                      <a:pt x="250" y="69"/>
                      <a:pt x="223" y="78"/>
                      <a:pt x="188" y="76"/>
                    </a:cubicBezTo>
                    <a:cubicBezTo>
                      <a:pt x="142" y="73"/>
                      <a:pt x="96" y="74"/>
                      <a:pt x="50" y="75"/>
                    </a:cubicBezTo>
                    <a:cubicBezTo>
                      <a:pt x="37" y="75"/>
                      <a:pt x="31" y="72"/>
                      <a:pt x="27" y="58"/>
                    </a:cubicBezTo>
                    <a:cubicBezTo>
                      <a:pt x="21" y="38"/>
                      <a:pt x="10" y="20"/>
                      <a:pt x="0" y="0"/>
                    </a:cubicBezTo>
                    <a:close/>
                    <a:moveTo>
                      <a:pt x="77" y="51"/>
                    </a:moveTo>
                    <a:cubicBezTo>
                      <a:pt x="118" y="59"/>
                      <a:pt x="154" y="53"/>
                      <a:pt x="180" y="16"/>
                    </a:cubicBezTo>
                    <a:cubicBezTo>
                      <a:pt x="139" y="8"/>
                      <a:pt x="103" y="13"/>
                      <a:pt x="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Freeform 10"/>
              <p:cNvSpPr/>
              <p:nvPr/>
            </p:nvSpPr>
            <p:spPr bwMode="auto">
              <a:xfrm>
                <a:off x="-2395538" y="1839913"/>
                <a:ext cx="585788" cy="490537"/>
              </a:xfrm>
              <a:custGeom>
                <a:avLst/>
                <a:gdLst>
                  <a:gd name="T0" fmla="*/ 103 w 156"/>
                  <a:gd name="T1" fmla="*/ 131 h 131"/>
                  <a:gd name="T2" fmla="*/ 99 w 156"/>
                  <a:gd name="T3" fmla="*/ 106 h 131"/>
                  <a:gd name="T4" fmla="*/ 19 w 156"/>
                  <a:gd name="T5" fmla="*/ 106 h 131"/>
                  <a:gd name="T6" fmla="*/ 0 w 156"/>
                  <a:gd name="T7" fmla="*/ 88 h 131"/>
                  <a:gd name="T8" fmla="*/ 0 w 156"/>
                  <a:gd name="T9" fmla="*/ 16 h 131"/>
                  <a:gd name="T10" fmla="*/ 16 w 156"/>
                  <a:gd name="T11" fmla="*/ 0 h 131"/>
                  <a:gd name="T12" fmla="*/ 113 w 156"/>
                  <a:gd name="T13" fmla="*/ 0 h 131"/>
                  <a:gd name="T14" fmla="*/ 128 w 156"/>
                  <a:gd name="T15" fmla="*/ 16 h 131"/>
                  <a:gd name="T16" fmla="*/ 128 w 156"/>
                  <a:gd name="T17" fmla="*/ 58 h 131"/>
                  <a:gd name="T18" fmla="*/ 147 w 156"/>
                  <a:gd name="T19" fmla="*/ 82 h 131"/>
                  <a:gd name="T20" fmla="*/ 155 w 156"/>
                  <a:gd name="T21" fmla="*/ 90 h 131"/>
                  <a:gd name="T22" fmla="*/ 151 w 156"/>
                  <a:gd name="T23" fmla="*/ 104 h 131"/>
                  <a:gd name="T24" fmla="*/ 103 w 156"/>
                  <a:gd name="T2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131">
                    <a:moveTo>
                      <a:pt x="103" y="131"/>
                    </a:moveTo>
                    <a:cubicBezTo>
                      <a:pt x="101" y="121"/>
                      <a:pt x="100" y="114"/>
                      <a:pt x="99" y="106"/>
                    </a:cubicBezTo>
                    <a:cubicBezTo>
                      <a:pt x="72" y="106"/>
                      <a:pt x="45" y="105"/>
                      <a:pt x="19" y="106"/>
                    </a:cubicBezTo>
                    <a:cubicBezTo>
                      <a:pt x="4" y="107"/>
                      <a:pt x="0" y="101"/>
                      <a:pt x="0" y="88"/>
                    </a:cubicBezTo>
                    <a:cubicBezTo>
                      <a:pt x="1" y="64"/>
                      <a:pt x="1" y="40"/>
                      <a:pt x="0" y="16"/>
                    </a:cubicBezTo>
                    <a:cubicBezTo>
                      <a:pt x="0" y="5"/>
                      <a:pt x="5" y="0"/>
                      <a:pt x="16" y="0"/>
                    </a:cubicBezTo>
                    <a:cubicBezTo>
                      <a:pt x="48" y="1"/>
                      <a:pt x="81" y="1"/>
                      <a:pt x="113" y="0"/>
                    </a:cubicBezTo>
                    <a:cubicBezTo>
                      <a:pt x="125" y="0"/>
                      <a:pt x="129" y="5"/>
                      <a:pt x="128" y="16"/>
                    </a:cubicBezTo>
                    <a:cubicBezTo>
                      <a:pt x="128" y="30"/>
                      <a:pt x="128" y="44"/>
                      <a:pt x="128" y="58"/>
                    </a:cubicBezTo>
                    <a:cubicBezTo>
                      <a:pt x="128" y="71"/>
                      <a:pt x="130" y="82"/>
                      <a:pt x="147" y="82"/>
                    </a:cubicBezTo>
                    <a:cubicBezTo>
                      <a:pt x="150" y="82"/>
                      <a:pt x="155" y="87"/>
                      <a:pt x="155" y="90"/>
                    </a:cubicBezTo>
                    <a:cubicBezTo>
                      <a:pt x="156" y="95"/>
                      <a:pt x="152" y="104"/>
                      <a:pt x="151" y="104"/>
                    </a:cubicBezTo>
                    <a:cubicBezTo>
                      <a:pt x="130" y="102"/>
                      <a:pt x="116" y="114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/>
              <p:cNvSpPr/>
              <p:nvPr/>
            </p:nvSpPr>
            <p:spPr bwMode="auto">
              <a:xfrm>
                <a:off x="-1225550" y="1966913"/>
                <a:ext cx="349250" cy="479425"/>
              </a:xfrm>
              <a:custGeom>
                <a:avLst/>
                <a:gdLst>
                  <a:gd name="T0" fmla="*/ 2 w 93"/>
                  <a:gd name="T1" fmla="*/ 61 h 128"/>
                  <a:gd name="T2" fmla="*/ 58 w 93"/>
                  <a:gd name="T3" fmla="*/ 9 h 128"/>
                  <a:gd name="T4" fmla="*/ 88 w 93"/>
                  <a:gd name="T5" fmla="*/ 73 h 128"/>
                  <a:gd name="T6" fmla="*/ 43 w 93"/>
                  <a:gd name="T7" fmla="*/ 127 h 128"/>
                  <a:gd name="T8" fmla="*/ 2 w 93"/>
                  <a:gd name="T9" fmla="*/ 6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28">
                    <a:moveTo>
                      <a:pt x="2" y="61"/>
                    </a:moveTo>
                    <a:cubicBezTo>
                      <a:pt x="4" y="20"/>
                      <a:pt x="25" y="0"/>
                      <a:pt x="58" y="9"/>
                    </a:cubicBezTo>
                    <a:cubicBezTo>
                      <a:pt x="81" y="15"/>
                      <a:pt x="93" y="41"/>
                      <a:pt x="88" y="73"/>
                    </a:cubicBezTo>
                    <a:cubicBezTo>
                      <a:pt x="83" y="102"/>
                      <a:pt x="62" y="128"/>
                      <a:pt x="43" y="127"/>
                    </a:cubicBezTo>
                    <a:cubicBezTo>
                      <a:pt x="22" y="125"/>
                      <a:pt x="0" y="91"/>
                      <a:pt x="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Freeform 12"/>
              <p:cNvSpPr/>
              <p:nvPr/>
            </p:nvSpPr>
            <p:spPr bwMode="auto">
              <a:xfrm>
                <a:off x="-2162175" y="2368550"/>
                <a:ext cx="336550" cy="396875"/>
              </a:xfrm>
              <a:custGeom>
                <a:avLst/>
                <a:gdLst>
                  <a:gd name="T0" fmla="*/ 90 w 90"/>
                  <a:gd name="T1" fmla="*/ 65 h 106"/>
                  <a:gd name="T2" fmla="*/ 75 w 90"/>
                  <a:gd name="T3" fmla="*/ 99 h 106"/>
                  <a:gd name="T4" fmla="*/ 61 w 90"/>
                  <a:gd name="T5" fmla="*/ 106 h 106"/>
                  <a:gd name="T6" fmla="*/ 41 w 90"/>
                  <a:gd name="T7" fmla="*/ 104 h 106"/>
                  <a:gd name="T8" fmla="*/ 3 w 90"/>
                  <a:gd name="T9" fmla="*/ 74 h 106"/>
                  <a:gd name="T10" fmla="*/ 6 w 90"/>
                  <a:gd name="T11" fmla="*/ 25 h 106"/>
                  <a:gd name="T12" fmla="*/ 47 w 90"/>
                  <a:gd name="T13" fmla="*/ 1 h 106"/>
                  <a:gd name="T14" fmla="*/ 86 w 90"/>
                  <a:gd name="T15" fmla="*/ 32 h 106"/>
                  <a:gd name="T16" fmla="*/ 90 w 90"/>
                  <a:gd name="T17" fmla="*/ 6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06">
                    <a:moveTo>
                      <a:pt x="90" y="65"/>
                    </a:moveTo>
                    <a:cubicBezTo>
                      <a:pt x="86" y="75"/>
                      <a:pt x="81" y="88"/>
                      <a:pt x="75" y="99"/>
                    </a:cubicBezTo>
                    <a:cubicBezTo>
                      <a:pt x="73" y="103"/>
                      <a:pt x="66" y="105"/>
                      <a:pt x="61" y="106"/>
                    </a:cubicBezTo>
                    <a:cubicBezTo>
                      <a:pt x="55" y="106"/>
                      <a:pt x="48" y="104"/>
                      <a:pt x="41" y="104"/>
                    </a:cubicBezTo>
                    <a:cubicBezTo>
                      <a:pt x="12" y="103"/>
                      <a:pt x="9" y="103"/>
                      <a:pt x="3" y="74"/>
                    </a:cubicBezTo>
                    <a:cubicBezTo>
                      <a:pt x="0" y="58"/>
                      <a:pt x="2" y="41"/>
                      <a:pt x="6" y="25"/>
                    </a:cubicBezTo>
                    <a:cubicBezTo>
                      <a:pt x="12" y="7"/>
                      <a:pt x="28" y="0"/>
                      <a:pt x="47" y="1"/>
                    </a:cubicBezTo>
                    <a:cubicBezTo>
                      <a:pt x="67" y="2"/>
                      <a:pt x="82" y="13"/>
                      <a:pt x="86" y="32"/>
                    </a:cubicBezTo>
                    <a:cubicBezTo>
                      <a:pt x="88" y="42"/>
                      <a:pt x="88" y="52"/>
                      <a:pt x="9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Freeform 16"/>
              <p:cNvSpPr>
                <a:spLocks noEditPoints="1"/>
              </p:cNvSpPr>
              <p:nvPr/>
            </p:nvSpPr>
            <p:spPr bwMode="auto">
              <a:xfrm>
                <a:off x="-1889125" y="1674813"/>
                <a:ext cx="652463" cy="542925"/>
              </a:xfrm>
              <a:custGeom>
                <a:avLst/>
                <a:gdLst>
                  <a:gd name="T0" fmla="*/ 144 w 174"/>
                  <a:gd name="T1" fmla="*/ 120 h 145"/>
                  <a:gd name="T2" fmla="*/ 141 w 174"/>
                  <a:gd name="T3" fmla="*/ 145 h 145"/>
                  <a:gd name="T4" fmla="*/ 127 w 174"/>
                  <a:gd name="T5" fmla="*/ 133 h 145"/>
                  <a:gd name="T6" fmla="*/ 94 w 174"/>
                  <a:gd name="T7" fmla="*/ 118 h 145"/>
                  <a:gd name="T8" fmla="*/ 16 w 174"/>
                  <a:gd name="T9" fmla="*/ 118 h 145"/>
                  <a:gd name="T10" fmla="*/ 0 w 174"/>
                  <a:gd name="T11" fmla="*/ 103 h 145"/>
                  <a:gd name="T12" fmla="*/ 0 w 174"/>
                  <a:gd name="T13" fmla="*/ 17 h 145"/>
                  <a:gd name="T14" fmla="*/ 16 w 174"/>
                  <a:gd name="T15" fmla="*/ 0 h 145"/>
                  <a:gd name="T16" fmla="*/ 158 w 174"/>
                  <a:gd name="T17" fmla="*/ 0 h 145"/>
                  <a:gd name="T18" fmla="*/ 174 w 174"/>
                  <a:gd name="T19" fmla="*/ 16 h 145"/>
                  <a:gd name="T20" fmla="*/ 174 w 174"/>
                  <a:gd name="T21" fmla="*/ 86 h 145"/>
                  <a:gd name="T22" fmla="*/ 144 w 174"/>
                  <a:gd name="T23" fmla="*/ 120 h 145"/>
                  <a:gd name="T24" fmla="*/ 162 w 174"/>
                  <a:gd name="T25" fmla="*/ 12 h 145"/>
                  <a:gd name="T26" fmla="*/ 12 w 174"/>
                  <a:gd name="T27" fmla="*/ 12 h 145"/>
                  <a:gd name="T28" fmla="*/ 12 w 174"/>
                  <a:gd name="T29" fmla="*/ 107 h 145"/>
                  <a:gd name="T30" fmla="*/ 162 w 174"/>
                  <a:gd name="T31" fmla="*/ 107 h 145"/>
                  <a:gd name="T32" fmla="*/ 162 w 174"/>
                  <a:gd name="T3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45">
                    <a:moveTo>
                      <a:pt x="144" y="120"/>
                    </a:moveTo>
                    <a:cubicBezTo>
                      <a:pt x="143" y="128"/>
                      <a:pt x="142" y="134"/>
                      <a:pt x="141" y="145"/>
                    </a:cubicBezTo>
                    <a:cubicBezTo>
                      <a:pt x="135" y="140"/>
                      <a:pt x="128" y="138"/>
                      <a:pt x="127" y="133"/>
                    </a:cubicBezTo>
                    <a:cubicBezTo>
                      <a:pt x="120" y="118"/>
                      <a:pt x="108" y="118"/>
                      <a:pt x="94" y="118"/>
                    </a:cubicBezTo>
                    <a:cubicBezTo>
                      <a:pt x="68" y="119"/>
                      <a:pt x="42" y="118"/>
                      <a:pt x="16" y="118"/>
                    </a:cubicBezTo>
                    <a:cubicBezTo>
                      <a:pt x="5" y="118"/>
                      <a:pt x="0" y="114"/>
                      <a:pt x="0" y="103"/>
                    </a:cubicBezTo>
                    <a:cubicBezTo>
                      <a:pt x="1" y="74"/>
                      <a:pt x="1" y="46"/>
                      <a:pt x="0" y="17"/>
                    </a:cubicBezTo>
                    <a:cubicBezTo>
                      <a:pt x="0" y="5"/>
                      <a:pt x="4" y="0"/>
                      <a:pt x="16" y="0"/>
                    </a:cubicBezTo>
                    <a:cubicBezTo>
                      <a:pt x="64" y="1"/>
                      <a:pt x="111" y="1"/>
                      <a:pt x="158" y="0"/>
                    </a:cubicBezTo>
                    <a:cubicBezTo>
                      <a:pt x="169" y="0"/>
                      <a:pt x="174" y="5"/>
                      <a:pt x="174" y="16"/>
                    </a:cubicBezTo>
                    <a:cubicBezTo>
                      <a:pt x="173" y="39"/>
                      <a:pt x="174" y="63"/>
                      <a:pt x="174" y="86"/>
                    </a:cubicBezTo>
                    <a:cubicBezTo>
                      <a:pt x="174" y="116"/>
                      <a:pt x="174" y="116"/>
                      <a:pt x="144" y="120"/>
                    </a:cubicBezTo>
                    <a:close/>
                    <a:moveTo>
                      <a:pt x="162" y="12"/>
                    </a:moveTo>
                    <a:cubicBezTo>
                      <a:pt x="111" y="12"/>
                      <a:pt x="61" y="12"/>
                      <a:pt x="12" y="12"/>
                    </a:cubicBezTo>
                    <a:cubicBezTo>
                      <a:pt x="12" y="44"/>
                      <a:pt x="12" y="75"/>
                      <a:pt x="12" y="107"/>
                    </a:cubicBezTo>
                    <a:cubicBezTo>
                      <a:pt x="63" y="107"/>
                      <a:pt x="112" y="107"/>
                      <a:pt x="162" y="107"/>
                    </a:cubicBezTo>
                    <a:cubicBezTo>
                      <a:pt x="162" y="75"/>
                      <a:pt x="162" y="44"/>
                      <a:pt x="16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>
            <a:off x="3535153" y="3900291"/>
            <a:ext cx="2798599" cy="1903630"/>
            <a:chOff x="3722112" y="2873641"/>
            <a:chExt cx="2798963" cy="1903189"/>
          </a:xfrm>
        </p:grpSpPr>
        <p:sp>
          <p:nvSpPr>
            <p:cNvPr id="130" name="燕尾形 129"/>
            <p:cNvSpPr/>
            <p:nvPr/>
          </p:nvSpPr>
          <p:spPr>
            <a:xfrm>
              <a:off x="3722112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77"/>
            <p:cNvSpPr txBox="1"/>
            <p:nvPr/>
          </p:nvSpPr>
          <p:spPr>
            <a:xfrm>
              <a:off x="4282228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4557058" y="3648640"/>
              <a:ext cx="1171882" cy="1015115"/>
              <a:chOff x="73025" y="4084638"/>
              <a:chExt cx="1922463" cy="1665287"/>
            </a:xfrm>
            <a:solidFill>
              <a:schemeClr val="bg1"/>
            </a:solidFill>
          </p:grpSpPr>
          <p:sp>
            <p:nvSpPr>
              <p:cNvPr id="133" name="Freeform 6"/>
              <p:cNvSpPr/>
              <p:nvPr/>
            </p:nvSpPr>
            <p:spPr bwMode="auto">
              <a:xfrm>
                <a:off x="608013" y="4351338"/>
                <a:ext cx="1098550" cy="1398587"/>
              </a:xfrm>
              <a:custGeom>
                <a:avLst/>
                <a:gdLst>
                  <a:gd name="T0" fmla="*/ 196 w 293"/>
                  <a:gd name="T1" fmla="*/ 165 h 373"/>
                  <a:gd name="T2" fmla="*/ 161 w 293"/>
                  <a:gd name="T3" fmla="*/ 98 h 373"/>
                  <a:gd name="T4" fmla="*/ 151 w 293"/>
                  <a:gd name="T5" fmla="*/ 103 h 373"/>
                  <a:gd name="T6" fmla="*/ 15 w 293"/>
                  <a:gd name="T7" fmla="*/ 124 h 373"/>
                  <a:gd name="T8" fmla="*/ 1 w 293"/>
                  <a:gd name="T9" fmla="*/ 107 h 373"/>
                  <a:gd name="T10" fmla="*/ 17 w 293"/>
                  <a:gd name="T11" fmla="*/ 90 h 373"/>
                  <a:gd name="T12" fmla="*/ 78 w 293"/>
                  <a:gd name="T13" fmla="*/ 85 h 373"/>
                  <a:gd name="T14" fmla="*/ 106 w 293"/>
                  <a:gd name="T15" fmla="*/ 73 h 373"/>
                  <a:gd name="T16" fmla="*/ 160 w 293"/>
                  <a:gd name="T17" fmla="*/ 23 h 373"/>
                  <a:gd name="T18" fmla="*/ 235 w 293"/>
                  <a:gd name="T19" fmla="*/ 41 h 373"/>
                  <a:gd name="T20" fmla="*/ 284 w 293"/>
                  <a:gd name="T21" fmla="*/ 137 h 373"/>
                  <a:gd name="T22" fmla="*/ 292 w 293"/>
                  <a:gd name="T23" fmla="*/ 184 h 373"/>
                  <a:gd name="T24" fmla="*/ 250 w 293"/>
                  <a:gd name="T25" fmla="*/ 224 h 373"/>
                  <a:gd name="T26" fmla="*/ 190 w 293"/>
                  <a:gd name="T27" fmla="*/ 227 h 373"/>
                  <a:gd name="T28" fmla="*/ 167 w 293"/>
                  <a:gd name="T29" fmla="*/ 252 h 373"/>
                  <a:gd name="T30" fmla="*/ 169 w 293"/>
                  <a:gd name="T31" fmla="*/ 340 h 373"/>
                  <a:gd name="T32" fmla="*/ 145 w 293"/>
                  <a:gd name="T33" fmla="*/ 373 h 373"/>
                  <a:gd name="T34" fmla="*/ 120 w 293"/>
                  <a:gd name="T35" fmla="*/ 343 h 373"/>
                  <a:gd name="T36" fmla="*/ 110 w 293"/>
                  <a:gd name="T37" fmla="*/ 211 h 373"/>
                  <a:gd name="T38" fmla="*/ 137 w 293"/>
                  <a:gd name="T39" fmla="*/ 177 h 373"/>
                  <a:gd name="T40" fmla="*/ 190 w 293"/>
                  <a:gd name="T41" fmla="*/ 169 h 373"/>
                  <a:gd name="T42" fmla="*/ 196 w 293"/>
                  <a:gd name="T43" fmla="*/ 165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3" h="373">
                    <a:moveTo>
                      <a:pt x="196" y="165"/>
                    </a:moveTo>
                    <a:cubicBezTo>
                      <a:pt x="185" y="143"/>
                      <a:pt x="173" y="121"/>
                      <a:pt x="161" y="98"/>
                    </a:cubicBezTo>
                    <a:cubicBezTo>
                      <a:pt x="157" y="100"/>
                      <a:pt x="153" y="101"/>
                      <a:pt x="151" y="103"/>
                    </a:cubicBezTo>
                    <a:cubicBezTo>
                      <a:pt x="112" y="147"/>
                      <a:pt x="62" y="130"/>
                      <a:pt x="15" y="124"/>
                    </a:cubicBezTo>
                    <a:cubicBezTo>
                      <a:pt x="9" y="124"/>
                      <a:pt x="0" y="113"/>
                      <a:pt x="1" y="107"/>
                    </a:cubicBezTo>
                    <a:cubicBezTo>
                      <a:pt x="1" y="101"/>
                      <a:pt x="10" y="92"/>
                      <a:pt x="17" y="90"/>
                    </a:cubicBezTo>
                    <a:cubicBezTo>
                      <a:pt x="37" y="87"/>
                      <a:pt x="58" y="88"/>
                      <a:pt x="78" y="85"/>
                    </a:cubicBezTo>
                    <a:cubicBezTo>
                      <a:pt x="88" y="84"/>
                      <a:pt x="98" y="80"/>
                      <a:pt x="106" y="73"/>
                    </a:cubicBezTo>
                    <a:cubicBezTo>
                      <a:pt x="124" y="57"/>
                      <a:pt x="140" y="38"/>
                      <a:pt x="160" y="23"/>
                    </a:cubicBezTo>
                    <a:cubicBezTo>
                      <a:pt x="189" y="0"/>
                      <a:pt x="218" y="8"/>
                      <a:pt x="235" y="41"/>
                    </a:cubicBezTo>
                    <a:cubicBezTo>
                      <a:pt x="252" y="73"/>
                      <a:pt x="269" y="105"/>
                      <a:pt x="284" y="137"/>
                    </a:cubicBezTo>
                    <a:cubicBezTo>
                      <a:pt x="290" y="151"/>
                      <a:pt x="293" y="168"/>
                      <a:pt x="292" y="184"/>
                    </a:cubicBezTo>
                    <a:cubicBezTo>
                      <a:pt x="291" y="208"/>
                      <a:pt x="274" y="222"/>
                      <a:pt x="250" y="224"/>
                    </a:cubicBezTo>
                    <a:cubicBezTo>
                      <a:pt x="230" y="226"/>
                      <a:pt x="210" y="228"/>
                      <a:pt x="190" y="227"/>
                    </a:cubicBezTo>
                    <a:cubicBezTo>
                      <a:pt x="172" y="227"/>
                      <a:pt x="166" y="234"/>
                      <a:pt x="167" y="252"/>
                    </a:cubicBezTo>
                    <a:cubicBezTo>
                      <a:pt x="169" y="282"/>
                      <a:pt x="169" y="311"/>
                      <a:pt x="169" y="340"/>
                    </a:cubicBezTo>
                    <a:cubicBezTo>
                      <a:pt x="169" y="362"/>
                      <a:pt x="161" y="373"/>
                      <a:pt x="145" y="373"/>
                    </a:cubicBezTo>
                    <a:cubicBezTo>
                      <a:pt x="126" y="373"/>
                      <a:pt x="121" y="359"/>
                      <a:pt x="120" y="343"/>
                    </a:cubicBezTo>
                    <a:cubicBezTo>
                      <a:pt x="116" y="299"/>
                      <a:pt x="113" y="255"/>
                      <a:pt x="110" y="211"/>
                    </a:cubicBezTo>
                    <a:cubicBezTo>
                      <a:pt x="108" y="190"/>
                      <a:pt x="116" y="181"/>
                      <a:pt x="137" y="177"/>
                    </a:cubicBezTo>
                    <a:cubicBezTo>
                      <a:pt x="155" y="174"/>
                      <a:pt x="173" y="172"/>
                      <a:pt x="190" y="169"/>
                    </a:cubicBezTo>
                    <a:cubicBezTo>
                      <a:pt x="192" y="169"/>
                      <a:pt x="193" y="167"/>
                      <a:pt x="19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Freeform 13"/>
              <p:cNvSpPr/>
              <p:nvPr/>
            </p:nvSpPr>
            <p:spPr bwMode="auto">
              <a:xfrm>
                <a:off x="1295400" y="4500563"/>
                <a:ext cx="700088" cy="817562"/>
              </a:xfrm>
              <a:custGeom>
                <a:avLst/>
                <a:gdLst>
                  <a:gd name="T0" fmla="*/ 57 w 187"/>
                  <a:gd name="T1" fmla="*/ 217 h 218"/>
                  <a:gd name="T2" fmla="*/ 17 w 187"/>
                  <a:gd name="T3" fmla="*/ 216 h 218"/>
                  <a:gd name="T4" fmla="*/ 0 w 187"/>
                  <a:gd name="T5" fmla="*/ 204 h 218"/>
                  <a:gd name="T6" fmla="*/ 16 w 187"/>
                  <a:gd name="T7" fmla="*/ 194 h 218"/>
                  <a:gd name="T8" fmla="*/ 76 w 187"/>
                  <a:gd name="T9" fmla="*/ 193 h 218"/>
                  <a:gd name="T10" fmla="*/ 125 w 187"/>
                  <a:gd name="T11" fmla="*/ 154 h 218"/>
                  <a:gd name="T12" fmla="*/ 161 w 187"/>
                  <a:gd name="T13" fmla="*/ 19 h 218"/>
                  <a:gd name="T14" fmla="*/ 165 w 187"/>
                  <a:gd name="T15" fmla="*/ 8 h 218"/>
                  <a:gd name="T16" fmla="*/ 179 w 187"/>
                  <a:gd name="T17" fmla="*/ 0 h 218"/>
                  <a:gd name="T18" fmla="*/ 187 w 187"/>
                  <a:gd name="T19" fmla="*/ 12 h 218"/>
                  <a:gd name="T20" fmla="*/ 186 w 187"/>
                  <a:gd name="T21" fmla="*/ 16 h 218"/>
                  <a:gd name="T22" fmla="*/ 140 w 187"/>
                  <a:gd name="T23" fmla="*/ 183 h 218"/>
                  <a:gd name="T24" fmla="*/ 90 w 187"/>
                  <a:gd name="T25" fmla="*/ 217 h 218"/>
                  <a:gd name="T26" fmla="*/ 57 w 187"/>
                  <a:gd name="T27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7" h="218">
                    <a:moveTo>
                      <a:pt x="57" y="217"/>
                    </a:moveTo>
                    <a:cubicBezTo>
                      <a:pt x="43" y="217"/>
                      <a:pt x="30" y="218"/>
                      <a:pt x="17" y="216"/>
                    </a:cubicBezTo>
                    <a:cubicBezTo>
                      <a:pt x="11" y="215"/>
                      <a:pt x="5" y="208"/>
                      <a:pt x="0" y="204"/>
                    </a:cubicBezTo>
                    <a:cubicBezTo>
                      <a:pt x="5" y="201"/>
                      <a:pt x="10" y="194"/>
                      <a:pt x="16" y="194"/>
                    </a:cubicBezTo>
                    <a:cubicBezTo>
                      <a:pt x="36" y="192"/>
                      <a:pt x="56" y="193"/>
                      <a:pt x="76" y="193"/>
                    </a:cubicBezTo>
                    <a:cubicBezTo>
                      <a:pt x="111" y="193"/>
                      <a:pt x="116" y="189"/>
                      <a:pt x="125" y="154"/>
                    </a:cubicBezTo>
                    <a:cubicBezTo>
                      <a:pt x="137" y="109"/>
                      <a:pt x="149" y="64"/>
                      <a:pt x="161" y="19"/>
                    </a:cubicBezTo>
                    <a:cubicBezTo>
                      <a:pt x="162" y="15"/>
                      <a:pt x="162" y="10"/>
                      <a:pt x="165" y="8"/>
                    </a:cubicBezTo>
                    <a:cubicBezTo>
                      <a:pt x="169" y="4"/>
                      <a:pt x="174" y="0"/>
                      <a:pt x="179" y="0"/>
                    </a:cubicBezTo>
                    <a:cubicBezTo>
                      <a:pt x="182" y="0"/>
                      <a:pt x="184" y="8"/>
                      <a:pt x="187" y="12"/>
                    </a:cubicBezTo>
                    <a:cubicBezTo>
                      <a:pt x="187" y="13"/>
                      <a:pt x="187" y="15"/>
                      <a:pt x="186" y="16"/>
                    </a:cubicBezTo>
                    <a:cubicBezTo>
                      <a:pt x="171" y="72"/>
                      <a:pt x="157" y="128"/>
                      <a:pt x="140" y="183"/>
                    </a:cubicBezTo>
                    <a:cubicBezTo>
                      <a:pt x="133" y="206"/>
                      <a:pt x="115" y="217"/>
                      <a:pt x="90" y="217"/>
                    </a:cubicBezTo>
                    <a:cubicBezTo>
                      <a:pt x="79" y="217"/>
                      <a:pt x="68" y="217"/>
                      <a:pt x="57" y="2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14"/>
              <p:cNvSpPr/>
              <p:nvPr/>
            </p:nvSpPr>
            <p:spPr bwMode="auto">
              <a:xfrm>
                <a:off x="949325" y="4084638"/>
                <a:ext cx="346075" cy="338137"/>
              </a:xfrm>
              <a:custGeom>
                <a:avLst/>
                <a:gdLst>
                  <a:gd name="T0" fmla="*/ 47 w 92"/>
                  <a:gd name="T1" fmla="*/ 90 h 90"/>
                  <a:gd name="T2" fmla="*/ 1 w 92"/>
                  <a:gd name="T3" fmla="*/ 45 h 90"/>
                  <a:gd name="T4" fmla="*/ 46 w 92"/>
                  <a:gd name="T5" fmla="*/ 0 h 90"/>
                  <a:gd name="T6" fmla="*/ 91 w 92"/>
                  <a:gd name="T7" fmla="*/ 44 h 90"/>
                  <a:gd name="T8" fmla="*/ 47 w 92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0">
                    <a:moveTo>
                      <a:pt x="47" y="90"/>
                    </a:moveTo>
                    <a:cubicBezTo>
                      <a:pt x="21" y="90"/>
                      <a:pt x="0" y="70"/>
                      <a:pt x="1" y="45"/>
                    </a:cubicBezTo>
                    <a:cubicBezTo>
                      <a:pt x="1" y="20"/>
                      <a:pt x="21" y="0"/>
                      <a:pt x="46" y="0"/>
                    </a:cubicBezTo>
                    <a:cubicBezTo>
                      <a:pt x="70" y="0"/>
                      <a:pt x="91" y="20"/>
                      <a:pt x="91" y="44"/>
                    </a:cubicBezTo>
                    <a:cubicBezTo>
                      <a:pt x="92" y="69"/>
                      <a:pt x="72" y="90"/>
                      <a:pt x="4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5"/>
              <p:cNvSpPr/>
              <p:nvPr/>
            </p:nvSpPr>
            <p:spPr bwMode="auto">
              <a:xfrm>
                <a:off x="219075" y="4524375"/>
                <a:ext cx="636588" cy="434975"/>
              </a:xfrm>
              <a:custGeom>
                <a:avLst/>
                <a:gdLst>
                  <a:gd name="T0" fmla="*/ 122 w 170"/>
                  <a:gd name="T1" fmla="*/ 115 h 116"/>
                  <a:gd name="T2" fmla="*/ 53 w 170"/>
                  <a:gd name="T3" fmla="*/ 114 h 116"/>
                  <a:gd name="T4" fmla="*/ 35 w 170"/>
                  <a:gd name="T5" fmla="*/ 103 h 116"/>
                  <a:gd name="T6" fmla="*/ 2 w 170"/>
                  <a:gd name="T7" fmla="*/ 20 h 116"/>
                  <a:gd name="T8" fmla="*/ 6 w 170"/>
                  <a:gd name="T9" fmla="*/ 0 h 116"/>
                  <a:gd name="T10" fmla="*/ 23 w 170"/>
                  <a:gd name="T11" fmla="*/ 11 h 116"/>
                  <a:gd name="T12" fmla="*/ 53 w 170"/>
                  <a:gd name="T13" fmla="*/ 79 h 116"/>
                  <a:gd name="T14" fmla="*/ 69 w 170"/>
                  <a:gd name="T15" fmla="*/ 90 h 116"/>
                  <a:gd name="T16" fmla="*/ 149 w 170"/>
                  <a:gd name="T17" fmla="*/ 91 h 116"/>
                  <a:gd name="T18" fmla="*/ 170 w 170"/>
                  <a:gd name="T19" fmla="*/ 103 h 116"/>
                  <a:gd name="T20" fmla="*/ 148 w 170"/>
                  <a:gd name="T21" fmla="*/ 114 h 116"/>
                  <a:gd name="T22" fmla="*/ 122 w 170"/>
                  <a:gd name="T23" fmla="*/ 114 h 116"/>
                  <a:gd name="T24" fmla="*/ 122 w 170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16">
                    <a:moveTo>
                      <a:pt x="122" y="115"/>
                    </a:moveTo>
                    <a:cubicBezTo>
                      <a:pt x="99" y="115"/>
                      <a:pt x="76" y="116"/>
                      <a:pt x="53" y="114"/>
                    </a:cubicBezTo>
                    <a:cubicBezTo>
                      <a:pt x="47" y="114"/>
                      <a:pt x="38" y="108"/>
                      <a:pt x="35" y="103"/>
                    </a:cubicBezTo>
                    <a:cubicBezTo>
                      <a:pt x="23" y="76"/>
                      <a:pt x="12" y="48"/>
                      <a:pt x="2" y="20"/>
                    </a:cubicBezTo>
                    <a:cubicBezTo>
                      <a:pt x="0" y="14"/>
                      <a:pt x="4" y="6"/>
                      <a:pt x="6" y="0"/>
                    </a:cubicBezTo>
                    <a:cubicBezTo>
                      <a:pt x="12" y="3"/>
                      <a:pt x="20" y="6"/>
                      <a:pt x="23" y="11"/>
                    </a:cubicBezTo>
                    <a:cubicBezTo>
                      <a:pt x="34" y="33"/>
                      <a:pt x="42" y="57"/>
                      <a:pt x="53" y="79"/>
                    </a:cubicBezTo>
                    <a:cubicBezTo>
                      <a:pt x="56" y="84"/>
                      <a:pt x="64" y="90"/>
                      <a:pt x="69" y="90"/>
                    </a:cubicBezTo>
                    <a:cubicBezTo>
                      <a:pt x="96" y="91"/>
                      <a:pt x="122" y="89"/>
                      <a:pt x="149" y="91"/>
                    </a:cubicBezTo>
                    <a:cubicBezTo>
                      <a:pt x="156" y="91"/>
                      <a:pt x="163" y="98"/>
                      <a:pt x="170" y="103"/>
                    </a:cubicBezTo>
                    <a:cubicBezTo>
                      <a:pt x="163" y="106"/>
                      <a:pt x="156" y="112"/>
                      <a:pt x="148" y="114"/>
                    </a:cubicBezTo>
                    <a:cubicBezTo>
                      <a:pt x="140" y="116"/>
                      <a:pt x="131" y="114"/>
                      <a:pt x="122" y="114"/>
                    </a:cubicBezTo>
                    <a:cubicBezTo>
                      <a:pt x="122" y="114"/>
                      <a:pt x="122" y="115"/>
                      <a:pt x="1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Freeform 17"/>
              <p:cNvSpPr/>
              <p:nvPr/>
            </p:nvSpPr>
            <p:spPr bwMode="auto">
              <a:xfrm>
                <a:off x="73025" y="4976813"/>
                <a:ext cx="873125" cy="68262"/>
              </a:xfrm>
              <a:custGeom>
                <a:avLst/>
                <a:gdLst>
                  <a:gd name="T0" fmla="*/ 175 w 233"/>
                  <a:gd name="T1" fmla="*/ 17 h 18"/>
                  <a:gd name="T2" fmla="*/ 18 w 233"/>
                  <a:gd name="T3" fmla="*/ 17 h 18"/>
                  <a:gd name="T4" fmla="*/ 0 w 233"/>
                  <a:gd name="T5" fmla="*/ 10 h 18"/>
                  <a:gd name="T6" fmla="*/ 17 w 233"/>
                  <a:gd name="T7" fmla="*/ 1 h 18"/>
                  <a:gd name="T8" fmla="*/ 218 w 233"/>
                  <a:gd name="T9" fmla="*/ 1 h 18"/>
                  <a:gd name="T10" fmla="*/ 233 w 233"/>
                  <a:gd name="T11" fmla="*/ 8 h 18"/>
                  <a:gd name="T12" fmla="*/ 217 w 233"/>
                  <a:gd name="T13" fmla="*/ 17 h 18"/>
                  <a:gd name="T14" fmla="*/ 175 w 233"/>
                  <a:gd name="T15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8">
                    <a:moveTo>
                      <a:pt x="175" y="17"/>
                    </a:moveTo>
                    <a:cubicBezTo>
                      <a:pt x="123" y="17"/>
                      <a:pt x="70" y="18"/>
                      <a:pt x="18" y="17"/>
                    </a:cubicBezTo>
                    <a:cubicBezTo>
                      <a:pt x="12" y="17"/>
                      <a:pt x="6" y="12"/>
                      <a:pt x="0" y="10"/>
                    </a:cubicBezTo>
                    <a:cubicBezTo>
                      <a:pt x="6" y="7"/>
                      <a:pt x="11" y="1"/>
                      <a:pt x="17" y="1"/>
                    </a:cubicBezTo>
                    <a:cubicBezTo>
                      <a:pt x="84" y="0"/>
                      <a:pt x="151" y="0"/>
                      <a:pt x="218" y="1"/>
                    </a:cubicBezTo>
                    <a:cubicBezTo>
                      <a:pt x="223" y="1"/>
                      <a:pt x="228" y="6"/>
                      <a:pt x="233" y="8"/>
                    </a:cubicBezTo>
                    <a:cubicBezTo>
                      <a:pt x="228" y="11"/>
                      <a:pt x="222" y="16"/>
                      <a:pt x="217" y="17"/>
                    </a:cubicBezTo>
                    <a:cubicBezTo>
                      <a:pt x="203" y="18"/>
                      <a:pt x="189" y="17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5985624" y="3900291"/>
            <a:ext cx="2798599" cy="1903630"/>
            <a:chOff x="5990343" y="2873641"/>
            <a:chExt cx="2798963" cy="1903189"/>
          </a:xfrm>
        </p:grpSpPr>
        <p:sp>
          <p:nvSpPr>
            <p:cNvPr id="139" name="燕尾形 138"/>
            <p:cNvSpPr/>
            <p:nvPr/>
          </p:nvSpPr>
          <p:spPr>
            <a:xfrm>
              <a:off x="5990343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78"/>
            <p:cNvSpPr txBox="1"/>
            <p:nvPr/>
          </p:nvSpPr>
          <p:spPr>
            <a:xfrm>
              <a:off x="6500582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Group 31"/>
            <p:cNvGrpSpPr>
              <a:grpSpLocks noChangeAspect="1"/>
            </p:cNvGrpSpPr>
            <p:nvPr/>
          </p:nvGrpSpPr>
          <p:grpSpPr bwMode="auto">
            <a:xfrm>
              <a:off x="7000999" y="3520312"/>
              <a:ext cx="946479" cy="1168371"/>
              <a:chOff x="1261" y="2711"/>
              <a:chExt cx="964" cy="1190"/>
            </a:xfrm>
            <a:solidFill>
              <a:schemeClr val="bg1"/>
            </a:solidFill>
          </p:grpSpPr>
          <p:sp>
            <p:nvSpPr>
              <p:cNvPr id="142" name="Freeform 32"/>
              <p:cNvSpPr/>
              <p:nvPr/>
            </p:nvSpPr>
            <p:spPr bwMode="auto">
              <a:xfrm>
                <a:off x="1533" y="2917"/>
                <a:ext cx="409" cy="984"/>
              </a:xfrm>
              <a:custGeom>
                <a:avLst/>
                <a:gdLst>
                  <a:gd name="T0" fmla="*/ 61 w 173"/>
                  <a:gd name="T1" fmla="*/ 0 h 417"/>
                  <a:gd name="T2" fmla="*/ 76 w 173"/>
                  <a:gd name="T3" fmla="*/ 32 h 417"/>
                  <a:gd name="T4" fmla="*/ 81 w 173"/>
                  <a:gd name="T5" fmla="*/ 32 h 417"/>
                  <a:gd name="T6" fmla="*/ 82 w 173"/>
                  <a:gd name="T7" fmla="*/ 12 h 417"/>
                  <a:gd name="T8" fmla="*/ 89 w 173"/>
                  <a:gd name="T9" fmla="*/ 3 h 417"/>
                  <a:gd name="T10" fmla="*/ 96 w 173"/>
                  <a:gd name="T11" fmla="*/ 13 h 417"/>
                  <a:gd name="T12" fmla="*/ 96 w 173"/>
                  <a:gd name="T13" fmla="*/ 31 h 417"/>
                  <a:gd name="T14" fmla="*/ 102 w 173"/>
                  <a:gd name="T15" fmla="*/ 32 h 417"/>
                  <a:gd name="T16" fmla="*/ 116 w 173"/>
                  <a:gd name="T17" fmla="*/ 0 h 417"/>
                  <a:gd name="T18" fmla="*/ 149 w 173"/>
                  <a:gd name="T19" fmla="*/ 10 h 417"/>
                  <a:gd name="T20" fmla="*/ 170 w 173"/>
                  <a:gd name="T21" fmla="*/ 31 h 417"/>
                  <a:gd name="T22" fmla="*/ 173 w 173"/>
                  <a:gd name="T23" fmla="*/ 186 h 417"/>
                  <a:gd name="T24" fmla="*/ 158 w 173"/>
                  <a:gd name="T25" fmla="*/ 206 h 417"/>
                  <a:gd name="T26" fmla="*/ 143 w 173"/>
                  <a:gd name="T27" fmla="*/ 184 h 417"/>
                  <a:gd name="T28" fmla="*/ 141 w 173"/>
                  <a:gd name="T29" fmla="*/ 205 h 417"/>
                  <a:gd name="T30" fmla="*/ 136 w 173"/>
                  <a:gd name="T31" fmla="*/ 367 h 417"/>
                  <a:gd name="T32" fmla="*/ 136 w 173"/>
                  <a:gd name="T33" fmla="*/ 379 h 417"/>
                  <a:gd name="T34" fmla="*/ 113 w 173"/>
                  <a:gd name="T35" fmla="*/ 412 h 417"/>
                  <a:gd name="T36" fmla="*/ 95 w 173"/>
                  <a:gd name="T37" fmla="*/ 378 h 417"/>
                  <a:gd name="T38" fmla="*/ 92 w 173"/>
                  <a:gd name="T39" fmla="*/ 274 h 417"/>
                  <a:gd name="T40" fmla="*/ 91 w 173"/>
                  <a:gd name="T41" fmla="*/ 245 h 417"/>
                  <a:gd name="T42" fmla="*/ 86 w 173"/>
                  <a:gd name="T43" fmla="*/ 244 h 417"/>
                  <a:gd name="T44" fmla="*/ 86 w 173"/>
                  <a:gd name="T45" fmla="*/ 282 h 417"/>
                  <a:gd name="T46" fmla="*/ 83 w 173"/>
                  <a:gd name="T47" fmla="*/ 382 h 417"/>
                  <a:gd name="T48" fmla="*/ 77 w 173"/>
                  <a:gd name="T49" fmla="*/ 403 h 417"/>
                  <a:gd name="T50" fmla="*/ 51 w 173"/>
                  <a:gd name="T51" fmla="*/ 406 h 417"/>
                  <a:gd name="T52" fmla="*/ 43 w 173"/>
                  <a:gd name="T53" fmla="*/ 383 h 417"/>
                  <a:gd name="T54" fmla="*/ 39 w 173"/>
                  <a:gd name="T55" fmla="*/ 281 h 417"/>
                  <a:gd name="T56" fmla="*/ 35 w 173"/>
                  <a:gd name="T57" fmla="*/ 193 h 417"/>
                  <a:gd name="T58" fmla="*/ 21 w 173"/>
                  <a:gd name="T59" fmla="*/ 208 h 417"/>
                  <a:gd name="T60" fmla="*/ 8 w 173"/>
                  <a:gd name="T61" fmla="*/ 193 h 417"/>
                  <a:gd name="T62" fmla="*/ 0 w 173"/>
                  <a:gd name="T63" fmla="*/ 106 h 417"/>
                  <a:gd name="T64" fmla="*/ 3 w 173"/>
                  <a:gd name="T65" fmla="*/ 56 h 417"/>
                  <a:gd name="T66" fmla="*/ 45 w 173"/>
                  <a:gd name="T67" fmla="*/ 5 h 417"/>
                  <a:gd name="T68" fmla="*/ 61 w 173"/>
                  <a:gd name="T69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3" h="417">
                    <a:moveTo>
                      <a:pt x="61" y="0"/>
                    </a:moveTo>
                    <a:cubicBezTo>
                      <a:pt x="67" y="12"/>
                      <a:pt x="72" y="22"/>
                      <a:pt x="76" y="32"/>
                    </a:cubicBezTo>
                    <a:cubicBezTo>
                      <a:pt x="78" y="32"/>
                      <a:pt x="79" y="32"/>
                      <a:pt x="81" y="32"/>
                    </a:cubicBezTo>
                    <a:cubicBezTo>
                      <a:pt x="81" y="25"/>
                      <a:pt x="81" y="18"/>
                      <a:pt x="82" y="12"/>
                    </a:cubicBezTo>
                    <a:cubicBezTo>
                      <a:pt x="83" y="9"/>
                      <a:pt x="87" y="6"/>
                      <a:pt x="89" y="3"/>
                    </a:cubicBezTo>
                    <a:cubicBezTo>
                      <a:pt x="92" y="6"/>
                      <a:pt x="95" y="9"/>
                      <a:pt x="96" y="13"/>
                    </a:cubicBezTo>
                    <a:cubicBezTo>
                      <a:pt x="97" y="19"/>
                      <a:pt x="96" y="25"/>
                      <a:pt x="96" y="31"/>
                    </a:cubicBezTo>
                    <a:cubicBezTo>
                      <a:pt x="98" y="32"/>
                      <a:pt x="100" y="32"/>
                      <a:pt x="102" y="32"/>
                    </a:cubicBezTo>
                    <a:cubicBezTo>
                      <a:pt x="106" y="22"/>
                      <a:pt x="111" y="12"/>
                      <a:pt x="116" y="0"/>
                    </a:cubicBezTo>
                    <a:cubicBezTo>
                      <a:pt x="128" y="3"/>
                      <a:pt x="139" y="5"/>
                      <a:pt x="149" y="10"/>
                    </a:cubicBezTo>
                    <a:cubicBezTo>
                      <a:pt x="157" y="14"/>
                      <a:pt x="170" y="23"/>
                      <a:pt x="170" y="31"/>
                    </a:cubicBezTo>
                    <a:cubicBezTo>
                      <a:pt x="173" y="82"/>
                      <a:pt x="173" y="134"/>
                      <a:pt x="173" y="186"/>
                    </a:cubicBezTo>
                    <a:cubicBezTo>
                      <a:pt x="173" y="193"/>
                      <a:pt x="163" y="199"/>
                      <a:pt x="158" y="206"/>
                    </a:cubicBezTo>
                    <a:cubicBezTo>
                      <a:pt x="154" y="200"/>
                      <a:pt x="150" y="194"/>
                      <a:pt x="143" y="184"/>
                    </a:cubicBezTo>
                    <a:cubicBezTo>
                      <a:pt x="143" y="192"/>
                      <a:pt x="142" y="199"/>
                      <a:pt x="141" y="205"/>
                    </a:cubicBezTo>
                    <a:cubicBezTo>
                      <a:pt x="140" y="259"/>
                      <a:pt x="138" y="313"/>
                      <a:pt x="136" y="367"/>
                    </a:cubicBezTo>
                    <a:cubicBezTo>
                      <a:pt x="136" y="371"/>
                      <a:pt x="136" y="375"/>
                      <a:pt x="136" y="379"/>
                    </a:cubicBezTo>
                    <a:cubicBezTo>
                      <a:pt x="135" y="394"/>
                      <a:pt x="133" y="413"/>
                      <a:pt x="113" y="412"/>
                    </a:cubicBezTo>
                    <a:cubicBezTo>
                      <a:pt x="94" y="411"/>
                      <a:pt x="95" y="392"/>
                      <a:pt x="95" y="378"/>
                    </a:cubicBezTo>
                    <a:cubicBezTo>
                      <a:pt x="93" y="343"/>
                      <a:pt x="93" y="309"/>
                      <a:pt x="92" y="274"/>
                    </a:cubicBezTo>
                    <a:cubicBezTo>
                      <a:pt x="92" y="264"/>
                      <a:pt x="91" y="254"/>
                      <a:pt x="91" y="245"/>
                    </a:cubicBezTo>
                    <a:cubicBezTo>
                      <a:pt x="89" y="244"/>
                      <a:pt x="87" y="244"/>
                      <a:pt x="86" y="244"/>
                    </a:cubicBezTo>
                    <a:cubicBezTo>
                      <a:pt x="86" y="257"/>
                      <a:pt x="86" y="270"/>
                      <a:pt x="86" y="282"/>
                    </a:cubicBezTo>
                    <a:cubicBezTo>
                      <a:pt x="85" y="315"/>
                      <a:pt x="84" y="349"/>
                      <a:pt x="83" y="382"/>
                    </a:cubicBezTo>
                    <a:cubicBezTo>
                      <a:pt x="83" y="389"/>
                      <a:pt x="80" y="396"/>
                      <a:pt x="77" y="403"/>
                    </a:cubicBezTo>
                    <a:cubicBezTo>
                      <a:pt x="72" y="415"/>
                      <a:pt x="59" y="417"/>
                      <a:pt x="51" y="406"/>
                    </a:cubicBezTo>
                    <a:cubicBezTo>
                      <a:pt x="46" y="400"/>
                      <a:pt x="43" y="391"/>
                      <a:pt x="43" y="383"/>
                    </a:cubicBezTo>
                    <a:cubicBezTo>
                      <a:pt x="41" y="349"/>
                      <a:pt x="41" y="315"/>
                      <a:pt x="39" y="281"/>
                    </a:cubicBezTo>
                    <a:cubicBezTo>
                      <a:pt x="38" y="251"/>
                      <a:pt x="36" y="222"/>
                      <a:pt x="35" y="193"/>
                    </a:cubicBezTo>
                    <a:cubicBezTo>
                      <a:pt x="30" y="198"/>
                      <a:pt x="25" y="203"/>
                      <a:pt x="21" y="208"/>
                    </a:cubicBezTo>
                    <a:cubicBezTo>
                      <a:pt x="17" y="203"/>
                      <a:pt x="9" y="198"/>
                      <a:pt x="8" y="193"/>
                    </a:cubicBezTo>
                    <a:cubicBezTo>
                      <a:pt x="5" y="164"/>
                      <a:pt x="2" y="135"/>
                      <a:pt x="0" y="106"/>
                    </a:cubicBezTo>
                    <a:cubicBezTo>
                      <a:pt x="0" y="90"/>
                      <a:pt x="2" y="73"/>
                      <a:pt x="3" y="56"/>
                    </a:cubicBezTo>
                    <a:cubicBezTo>
                      <a:pt x="6" y="21"/>
                      <a:pt x="11" y="15"/>
                      <a:pt x="45" y="5"/>
                    </a:cubicBezTo>
                    <a:cubicBezTo>
                      <a:pt x="50" y="4"/>
                      <a:pt x="55" y="2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Freeform 33"/>
              <p:cNvSpPr/>
              <p:nvPr/>
            </p:nvSpPr>
            <p:spPr bwMode="auto">
              <a:xfrm>
                <a:off x="1925" y="2962"/>
                <a:ext cx="300" cy="888"/>
              </a:xfrm>
              <a:custGeom>
                <a:avLst/>
                <a:gdLst>
                  <a:gd name="T0" fmla="*/ 72 w 127"/>
                  <a:gd name="T1" fmla="*/ 6 h 376"/>
                  <a:gd name="T2" fmla="*/ 124 w 127"/>
                  <a:gd name="T3" fmla="*/ 67 h 376"/>
                  <a:gd name="T4" fmla="*/ 127 w 127"/>
                  <a:gd name="T5" fmla="*/ 153 h 376"/>
                  <a:gd name="T6" fmla="*/ 123 w 127"/>
                  <a:gd name="T7" fmla="*/ 170 h 376"/>
                  <a:gd name="T8" fmla="*/ 109 w 127"/>
                  <a:gd name="T9" fmla="*/ 188 h 376"/>
                  <a:gd name="T10" fmla="*/ 95 w 127"/>
                  <a:gd name="T11" fmla="*/ 169 h 376"/>
                  <a:gd name="T12" fmla="*/ 91 w 127"/>
                  <a:gd name="T13" fmla="*/ 253 h 376"/>
                  <a:gd name="T14" fmla="*/ 89 w 127"/>
                  <a:gd name="T15" fmla="*/ 343 h 376"/>
                  <a:gd name="T16" fmla="*/ 83 w 127"/>
                  <a:gd name="T17" fmla="*/ 364 h 376"/>
                  <a:gd name="T18" fmla="*/ 57 w 127"/>
                  <a:gd name="T19" fmla="*/ 362 h 376"/>
                  <a:gd name="T20" fmla="*/ 52 w 127"/>
                  <a:gd name="T21" fmla="*/ 341 h 376"/>
                  <a:gd name="T22" fmla="*/ 50 w 127"/>
                  <a:gd name="T23" fmla="*/ 247 h 376"/>
                  <a:gd name="T24" fmla="*/ 48 w 127"/>
                  <a:gd name="T25" fmla="*/ 232 h 376"/>
                  <a:gd name="T26" fmla="*/ 43 w 127"/>
                  <a:gd name="T27" fmla="*/ 232 h 376"/>
                  <a:gd name="T28" fmla="*/ 43 w 127"/>
                  <a:gd name="T29" fmla="*/ 322 h 376"/>
                  <a:gd name="T30" fmla="*/ 42 w 127"/>
                  <a:gd name="T31" fmla="*/ 344 h 376"/>
                  <a:gd name="T32" fmla="*/ 26 w 127"/>
                  <a:gd name="T33" fmla="*/ 370 h 376"/>
                  <a:gd name="T34" fmla="*/ 6 w 127"/>
                  <a:gd name="T35" fmla="*/ 343 h 376"/>
                  <a:gd name="T36" fmla="*/ 1 w 127"/>
                  <a:gd name="T37" fmla="*/ 209 h 376"/>
                  <a:gd name="T38" fmla="*/ 2 w 127"/>
                  <a:gd name="T39" fmla="*/ 197 h 376"/>
                  <a:gd name="T40" fmla="*/ 19 w 127"/>
                  <a:gd name="T41" fmla="*/ 72 h 376"/>
                  <a:gd name="T42" fmla="*/ 15 w 127"/>
                  <a:gd name="T43" fmla="*/ 16 h 376"/>
                  <a:gd name="T44" fmla="*/ 19 w 127"/>
                  <a:gd name="T45" fmla="*/ 0 h 376"/>
                  <a:gd name="T46" fmla="*/ 38 w 127"/>
                  <a:gd name="T47" fmla="*/ 36 h 376"/>
                  <a:gd name="T48" fmla="*/ 44 w 127"/>
                  <a:gd name="T49" fmla="*/ 7 h 376"/>
                  <a:gd name="T50" fmla="*/ 50 w 127"/>
                  <a:gd name="T51" fmla="*/ 7 h 376"/>
                  <a:gd name="T52" fmla="*/ 56 w 127"/>
                  <a:gd name="T53" fmla="*/ 36 h 376"/>
                  <a:gd name="T54" fmla="*/ 72 w 127"/>
                  <a:gd name="T55" fmla="*/ 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76">
                    <a:moveTo>
                      <a:pt x="72" y="6"/>
                    </a:moveTo>
                    <a:cubicBezTo>
                      <a:pt x="120" y="17"/>
                      <a:pt x="122" y="20"/>
                      <a:pt x="124" y="67"/>
                    </a:cubicBezTo>
                    <a:cubicBezTo>
                      <a:pt x="126" y="96"/>
                      <a:pt x="126" y="124"/>
                      <a:pt x="127" y="153"/>
                    </a:cubicBezTo>
                    <a:cubicBezTo>
                      <a:pt x="127" y="159"/>
                      <a:pt x="126" y="165"/>
                      <a:pt x="123" y="170"/>
                    </a:cubicBezTo>
                    <a:cubicBezTo>
                      <a:pt x="120" y="177"/>
                      <a:pt x="114" y="182"/>
                      <a:pt x="109" y="188"/>
                    </a:cubicBezTo>
                    <a:cubicBezTo>
                      <a:pt x="105" y="182"/>
                      <a:pt x="101" y="177"/>
                      <a:pt x="95" y="169"/>
                    </a:cubicBezTo>
                    <a:cubicBezTo>
                      <a:pt x="94" y="198"/>
                      <a:pt x="92" y="226"/>
                      <a:pt x="91" y="253"/>
                    </a:cubicBezTo>
                    <a:cubicBezTo>
                      <a:pt x="90" y="283"/>
                      <a:pt x="90" y="313"/>
                      <a:pt x="89" y="343"/>
                    </a:cubicBezTo>
                    <a:cubicBezTo>
                      <a:pt x="88" y="350"/>
                      <a:pt x="86" y="358"/>
                      <a:pt x="83" y="364"/>
                    </a:cubicBezTo>
                    <a:cubicBezTo>
                      <a:pt x="75" y="376"/>
                      <a:pt x="62" y="375"/>
                      <a:pt x="57" y="362"/>
                    </a:cubicBezTo>
                    <a:cubicBezTo>
                      <a:pt x="54" y="356"/>
                      <a:pt x="53" y="348"/>
                      <a:pt x="52" y="341"/>
                    </a:cubicBezTo>
                    <a:cubicBezTo>
                      <a:pt x="51" y="310"/>
                      <a:pt x="51" y="278"/>
                      <a:pt x="50" y="247"/>
                    </a:cubicBezTo>
                    <a:cubicBezTo>
                      <a:pt x="50" y="242"/>
                      <a:pt x="49" y="237"/>
                      <a:pt x="48" y="232"/>
                    </a:cubicBezTo>
                    <a:cubicBezTo>
                      <a:pt x="47" y="232"/>
                      <a:pt x="45" y="232"/>
                      <a:pt x="43" y="232"/>
                    </a:cubicBezTo>
                    <a:cubicBezTo>
                      <a:pt x="43" y="262"/>
                      <a:pt x="43" y="292"/>
                      <a:pt x="43" y="322"/>
                    </a:cubicBezTo>
                    <a:cubicBezTo>
                      <a:pt x="43" y="329"/>
                      <a:pt x="44" y="337"/>
                      <a:pt x="42" y="344"/>
                    </a:cubicBezTo>
                    <a:cubicBezTo>
                      <a:pt x="38" y="353"/>
                      <a:pt x="32" y="370"/>
                      <a:pt x="26" y="370"/>
                    </a:cubicBezTo>
                    <a:cubicBezTo>
                      <a:pt x="8" y="372"/>
                      <a:pt x="6" y="357"/>
                      <a:pt x="6" y="343"/>
                    </a:cubicBezTo>
                    <a:cubicBezTo>
                      <a:pt x="4" y="298"/>
                      <a:pt x="3" y="253"/>
                      <a:pt x="1" y="209"/>
                    </a:cubicBezTo>
                    <a:cubicBezTo>
                      <a:pt x="1" y="205"/>
                      <a:pt x="0" y="200"/>
                      <a:pt x="2" y="197"/>
                    </a:cubicBezTo>
                    <a:cubicBezTo>
                      <a:pt x="30" y="158"/>
                      <a:pt x="19" y="114"/>
                      <a:pt x="19" y="72"/>
                    </a:cubicBezTo>
                    <a:cubicBezTo>
                      <a:pt x="19" y="53"/>
                      <a:pt x="16" y="34"/>
                      <a:pt x="15" y="16"/>
                    </a:cubicBezTo>
                    <a:cubicBezTo>
                      <a:pt x="15" y="12"/>
                      <a:pt x="16" y="9"/>
                      <a:pt x="19" y="0"/>
                    </a:cubicBezTo>
                    <a:cubicBezTo>
                      <a:pt x="26" y="14"/>
                      <a:pt x="31" y="23"/>
                      <a:pt x="38" y="36"/>
                    </a:cubicBezTo>
                    <a:cubicBezTo>
                      <a:pt x="41" y="24"/>
                      <a:pt x="42" y="15"/>
                      <a:pt x="44" y="7"/>
                    </a:cubicBezTo>
                    <a:cubicBezTo>
                      <a:pt x="46" y="7"/>
                      <a:pt x="48" y="7"/>
                      <a:pt x="50" y="7"/>
                    </a:cubicBezTo>
                    <a:cubicBezTo>
                      <a:pt x="52" y="15"/>
                      <a:pt x="54" y="23"/>
                      <a:pt x="56" y="36"/>
                    </a:cubicBezTo>
                    <a:cubicBezTo>
                      <a:pt x="62" y="24"/>
                      <a:pt x="67" y="15"/>
                      <a:pt x="7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Freeform 34"/>
              <p:cNvSpPr/>
              <p:nvPr/>
            </p:nvSpPr>
            <p:spPr bwMode="auto">
              <a:xfrm>
                <a:off x="1261" y="2971"/>
                <a:ext cx="296" cy="869"/>
              </a:xfrm>
              <a:custGeom>
                <a:avLst/>
                <a:gdLst>
                  <a:gd name="T0" fmla="*/ 75 w 125"/>
                  <a:gd name="T1" fmla="*/ 225 h 368"/>
                  <a:gd name="T2" fmla="*/ 75 w 125"/>
                  <a:gd name="T3" fmla="*/ 334 h 368"/>
                  <a:gd name="T4" fmla="*/ 58 w 125"/>
                  <a:gd name="T5" fmla="*/ 367 h 368"/>
                  <a:gd name="T6" fmla="*/ 38 w 125"/>
                  <a:gd name="T7" fmla="*/ 333 h 368"/>
                  <a:gd name="T8" fmla="*/ 33 w 125"/>
                  <a:gd name="T9" fmla="*/ 185 h 368"/>
                  <a:gd name="T10" fmla="*/ 28 w 125"/>
                  <a:gd name="T11" fmla="*/ 167 h 368"/>
                  <a:gd name="T12" fmla="*/ 25 w 125"/>
                  <a:gd name="T13" fmla="*/ 173 h 368"/>
                  <a:gd name="T14" fmla="*/ 15 w 125"/>
                  <a:gd name="T15" fmla="*/ 185 h 368"/>
                  <a:gd name="T16" fmla="*/ 6 w 125"/>
                  <a:gd name="T17" fmla="*/ 174 h 368"/>
                  <a:gd name="T18" fmla="*/ 0 w 125"/>
                  <a:gd name="T19" fmla="*/ 95 h 368"/>
                  <a:gd name="T20" fmla="*/ 3 w 125"/>
                  <a:gd name="T21" fmla="*/ 61 h 368"/>
                  <a:gd name="T22" fmla="*/ 55 w 125"/>
                  <a:gd name="T23" fmla="*/ 2 h 368"/>
                  <a:gd name="T24" fmla="*/ 71 w 125"/>
                  <a:gd name="T25" fmla="*/ 33 h 368"/>
                  <a:gd name="T26" fmla="*/ 77 w 125"/>
                  <a:gd name="T27" fmla="*/ 3 h 368"/>
                  <a:gd name="T28" fmla="*/ 82 w 125"/>
                  <a:gd name="T29" fmla="*/ 3 h 368"/>
                  <a:gd name="T30" fmla="*/ 86 w 125"/>
                  <a:gd name="T31" fmla="*/ 14 h 368"/>
                  <a:gd name="T32" fmla="*/ 87 w 125"/>
                  <a:gd name="T33" fmla="*/ 34 h 368"/>
                  <a:gd name="T34" fmla="*/ 106 w 125"/>
                  <a:gd name="T35" fmla="*/ 0 h 368"/>
                  <a:gd name="T36" fmla="*/ 111 w 125"/>
                  <a:gd name="T37" fmla="*/ 2 h 368"/>
                  <a:gd name="T38" fmla="*/ 111 w 125"/>
                  <a:gd name="T39" fmla="*/ 18 h 368"/>
                  <a:gd name="T40" fmla="*/ 108 w 125"/>
                  <a:gd name="T41" fmla="*/ 145 h 368"/>
                  <a:gd name="T42" fmla="*/ 116 w 125"/>
                  <a:gd name="T43" fmla="*/ 179 h 368"/>
                  <a:gd name="T44" fmla="*/ 125 w 125"/>
                  <a:gd name="T45" fmla="*/ 221 h 368"/>
                  <a:gd name="T46" fmla="*/ 121 w 125"/>
                  <a:gd name="T47" fmla="*/ 336 h 368"/>
                  <a:gd name="T48" fmla="*/ 116 w 125"/>
                  <a:gd name="T49" fmla="*/ 359 h 368"/>
                  <a:gd name="T50" fmla="*/ 102 w 125"/>
                  <a:gd name="T51" fmla="*/ 367 h 368"/>
                  <a:gd name="T52" fmla="*/ 89 w 125"/>
                  <a:gd name="T53" fmla="*/ 357 h 368"/>
                  <a:gd name="T54" fmla="*/ 85 w 125"/>
                  <a:gd name="T55" fmla="*/ 336 h 368"/>
                  <a:gd name="T56" fmla="*/ 85 w 125"/>
                  <a:gd name="T57" fmla="*/ 225 h 368"/>
                  <a:gd name="T58" fmla="*/ 75 w 125"/>
                  <a:gd name="T59" fmla="*/ 22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5" h="368">
                    <a:moveTo>
                      <a:pt x="75" y="225"/>
                    </a:moveTo>
                    <a:cubicBezTo>
                      <a:pt x="75" y="261"/>
                      <a:pt x="75" y="297"/>
                      <a:pt x="75" y="334"/>
                    </a:cubicBezTo>
                    <a:cubicBezTo>
                      <a:pt x="75" y="348"/>
                      <a:pt x="76" y="366"/>
                      <a:pt x="58" y="367"/>
                    </a:cubicBezTo>
                    <a:cubicBezTo>
                      <a:pt x="37" y="368"/>
                      <a:pt x="38" y="348"/>
                      <a:pt x="38" y="333"/>
                    </a:cubicBezTo>
                    <a:cubicBezTo>
                      <a:pt x="36" y="284"/>
                      <a:pt x="35" y="235"/>
                      <a:pt x="33" y="185"/>
                    </a:cubicBezTo>
                    <a:cubicBezTo>
                      <a:pt x="33" y="179"/>
                      <a:pt x="32" y="173"/>
                      <a:pt x="28" y="167"/>
                    </a:cubicBezTo>
                    <a:cubicBezTo>
                      <a:pt x="27" y="169"/>
                      <a:pt x="26" y="171"/>
                      <a:pt x="25" y="173"/>
                    </a:cubicBezTo>
                    <a:cubicBezTo>
                      <a:pt x="22" y="177"/>
                      <a:pt x="19" y="181"/>
                      <a:pt x="15" y="185"/>
                    </a:cubicBezTo>
                    <a:cubicBezTo>
                      <a:pt x="12" y="182"/>
                      <a:pt x="6" y="178"/>
                      <a:pt x="6" y="174"/>
                    </a:cubicBezTo>
                    <a:cubicBezTo>
                      <a:pt x="3" y="148"/>
                      <a:pt x="1" y="121"/>
                      <a:pt x="0" y="95"/>
                    </a:cubicBezTo>
                    <a:cubicBezTo>
                      <a:pt x="0" y="84"/>
                      <a:pt x="2" y="72"/>
                      <a:pt x="3" y="61"/>
                    </a:cubicBezTo>
                    <a:cubicBezTo>
                      <a:pt x="5" y="16"/>
                      <a:pt x="8" y="12"/>
                      <a:pt x="55" y="2"/>
                    </a:cubicBezTo>
                    <a:cubicBezTo>
                      <a:pt x="59" y="11"/>
                      <a:pt x="64" y="20"/>
                      <a:pt x="71" y="33"/>
                    </a:cubicBezTo>
                    <a:cubicBezTo>
                      <a:pt x="73" y="20"/>
                      <a:pt x="75" y="11"/>
                      <a:pt x="77" y="3"/>
                    </a:cubicBezTo>
                    <a:cubicBezTo>
                      <a:pt x="78" y="3"/>
                      <a:pt x="80" y="3"/>
                      <a:pt x="82" y="3"/>
                    </a:cubicBezTo>
                    <a:cubicBezTo>
                      <a:pt x="83" y="7"/>
                      <a:pt x="85" y="10"/>
                      <a:pt x="86" y="14"/>
                    </a:cubicBezTo>
                    <a:cubicBezTo>
                      <a:pt x="86" y="19"/>
                      <a:pt x="86" y="23"/>
                      <a:pt x="87" y="34"/>
                    </a:cubicBezTo>
                    <a:cubicBezTo>
                      <a:pt x="95" y="20"/>
                      <a:pt x="101" y="10"/>
                      <a:pt x="106" y="0"/>
                    </a:cubicBezTo>
                    <a:cubicBezTo>
                      <a:pt x="108" y="1"/>
                      <a:pt x="110" y="1"/>
                      <a:pt x="111" y="2"/>
                    </a:cubicBezTo>
                    <a:cubicBezTo>
                      <a:pt x="111" y="7"/>
                      <a:pt x="112" y="12"/>
                      <a:pt x="111" y="18"/>
                    </a:cubicBezTo>
                    <a:cubicBezTo>
                      <a:pt x="110" y="60"/>
                      <a:pt x="108" y="102"/>
                      <a:pt x="108" y="145"/>
                    </a:cubicBezTo>
                    <a:cubicBezTo>
                      <a:pt x="108" y="156"/>
                      <a:pt x="113" y="168"/>
                      <a:pt x="116" y="179"/>
                    </a:cubicBezTo>
                    <a:cubicBezTo>
                      <a:pt x="119" y="193"/>
                      <a:pt x="125" y="207"/>
                      <a:pt x="125" y="221"/>
                    </a:cubicBezTo>
                    <a:cubicBezTo>
                      <a:pt x="125" y="259"/>
                      <a:pt x="123" y="298"/>
                      <a:pt x="121" y="336"/>
                    </a:cubicBezTo>
                    <a:cubicBezTo>
                      <a:pt x="121" y="344"/>
                      <a:pt x="119" y="352"/>
                      <a:pt x="116" y="359"/>
                    </a:cubicBezTo>
                    <a:cubicBezTo>
                      <a:pt x="113" y="363"/>
                      <a:pt x="106" y="367"/>
                      <a:pt x="102" y="367"/>
                    </a:cubicBezTo>
                    <a:cubicBezTo>
                      <a:pt x="97" y="367"/>
                      <a:pt x="91" y="362"/>
                      <a:pt x="89" y="357"/>
                    </a:cubicBezTo>
                    <a:cubicBezTo>
                      <a:pt x="86" y="351"/>
                      <a:pt x="85" y="343"/>
                      <a:pt x="85" y="336"/>
                    </a:cubicBezTo>
                    <a:cubicBezTo>
                      <a:pt x="85" y="299"/>
                      <a:pt x="85" y="262"/>
                      <a:pt x="85" y="225"/>
                    </a:cubicBezTo>
                    <a:cubicBezTo>
                      <a:pt x="82" y="225"/>
                      <a:pt x="78" y="225"/>
                      <a:pt x="75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Freeform 35"/>
              <p:cNvSpPr/>
              <p:nvPr/>
            </p:nvSpPr>
            <p:spPr bwMode="auto">
              <a:xfrm>
                <a:off x="1672" y="2711"/>
                <a:ext cx="145" cy="203"/>
              </a:xfrm>
              <a:custGeom>
                <a:avLst/>
                <a:gdLst>
                  <a:gd name="T0" fmla="*/ 60 w 61"/>
                  <a:gd name="T1" fmla="*/ 42 h 86"/>
                  <a:gd name="T2" fmla="*/ 29 w 61"/>
                  <a:gd name="T3" fmla="*/ 85 h 86"/>
                  <a:gd name="T4" fmla="*/ 0 w 61"/>
                  <a:gd name="T5" fmla="*/ 41 h 86"/>
                  <a:gd name="T6" fmla="*/ 31 w 61"/>
                  <a:gd name="T7" fmla="*/ 1 h 86"/>
                  <a:gd name="T8" fmla="*/ 60 w 61"/>
                  <a:gd name="T9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6">
                    <a:moveTo>
                      <a:pt x="60" y="42"/>
                    </a:moveTo>
                    <a:cubicBezTo>
                      <a:pt x="60" y="63"/>
                      <a:pt x="44" y="86"/>
                      <a:pt x="29" y="85"/>
                    </a:cubicBezTo>
                    <a:cubicBezTo>
                      <a:pt x="15" y="85"/>
                      <a:pt x="0" y="62"/>
                      <a:pt x="0" y="41"/>
                    </a:cubicBezTo>
                    <a:cubicBezTo>
                      <a:pt x="0" y="15"/>
                      <a:pt x="12" y="0"/>
                      <a:pt x="31" y="1"/>
                    </a:cubicBezTo>
                    <a:cubicBezTo>
                      <a:pt x="50" y="2"/>
                      <a:pt x="61" y="17"/>
                      <a:pt x="6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Freeform 36"/>
              <p:cNvSpPr/>
              <p:nvPr/>
            </p:nvSpPr>
            <p:spPr bwMode="auto">
              <a:xfrm>
                <a:off x="1387" y="2794"/>
                <a:ext cx="129" cy="177"/>
              </a:xfrm>
              <a:custGeom>
                <a:avLst/>
                <a:gdLst>
                  <a:gd name="T0" fmla="*/ 0 w 55"/>
                  <a:gd name="T1" fmla="*/ 33 h 75"/>
                  <a:gd name="T2" fmla="*/ 27 w 55"/>
                  <a:gd name="T3" fmla="*/ 0 h 75"/>
                  <a:gd name="T4" fmla="*/ 54 w 55"/>
                  <a:gd name="T5" fmla="*/ 37 h 75"/>
                  <a:gd name="T6" fmla="*/ 27 w 55"/>
                  <a:gd name="T7" fmla="*/ 75 h 75"/>
                  <a:gd name="T8" fmla="*/ 0 w 55"/>
                  <a:gd name="T9" fmla="*/ 3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5">
                    <a:moveTo>
                      <a:pt x="0" y="33"/>
                    </a:moveTo>
                    <a:cubicBezTo>
                      <a:pt x="1" y="11"/>
                      <a:pt x="10" y="0"/>
                      <a:pt x="27" y="0"/>
                    </a:cubicBezTo>
                    <a:cubicBezTo>
                      <a:pt x="45" y="0"/>
                      <a:pt x="55" y="14"/>
                      <a:pt x="54" y="37"/>
                    </a:cubicBezTo>
                    <a:cubicBezTo>
                      <a:pt x="53" y="55"/>
                      <a:pt x="39" y="75"/>
                      <a:pt x="27" y="75"/>
                    </a:cubicBezTo>
                    <a:cubicBezTo>
                      <a:pt x="13" y="75"/>
                      <a:pt x="0" y="53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37"/>
              <p:cNvSpPr/>
              <p:nvPr/>
            </p:nvSpPr>
            <p:spPr bwMode="auto">
              <a:xfrm>
                <a:off x="1972" y="2791"/>
                <a:ext cx="128" cy="180"/>
              </a:xfrm>
              <a:custGeom>
                <a:avLst/>
                <a:gdLst>
                  <a:gd name="T0" fmla="*/ 54 w 54"/>
                  <a:gd name="T1" fmla="*/ 34 h 76"/>
                  <a:gd name="T2" fmla="*/ 27 w 54"/>
                  <a:gd name="T3" fmla="*/ 75 h 76"/>
                  <a:gd name="T4" fmla="*/ 0 w 54"/>
                  <a:gd name="T5" fmla="*/ 35 h 76"/>
                  <a:gd name="T6" fmla="*/ 26 w 54"/>
                  <a:gd name="T7" fmla="*/ 1 h 76"/>
                  <a:gd name="T8" fmla="*/ 54 w 54"/>
                  <a:gd name="T9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6">
                    <a:moveTo>
                      <a:pt x="54" y="34"/>
                    </a:moveTo>
                    <a:cubicBezTo>
                      <a:pt x="54" y="55"/>
                      <a:pt x="40" y="76"/>
                      <a:pt x="27" y="75"/>
                    </a:cubicBezTo>
                    <a:cubicBezTo>
                      <a:pt x="14" y="75"/>
                      <a:pt x="0" y="54"/>
                      <a:pt x="0" y="35"/>
                    </a:cubicBezTo>
                    <a:cubicBezTo>
                      <a:pt x="0" y="14"/>
                      <a:pt x="10" y="2"/>
                      <a:pt x="26" y="1"/>
                    </a:cubicBezTo>
                    <a:cubicBezTo>
                      <a:pt x="43" y="0"/>
                      <a:pt x="53" y="12"/>
                      <a:pt x="5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8436094" y="3900291"/>
            <a:ext cx="2798599" cy="1903630"/>
            <a:chOff x="8258574" y="2873641"/>
            <a:chExt cx="2798963" cy="1903189"/>
          </a:xfrm>
        </p:grpSpPr>
        <p:sp>
          <p:nvSpPr>
            <p:cNvPr id="149" name="燕尾形 148"/>
            <p:cNvSpPr/>
            <p:nvPr/>
          </p:nvSpPr>
          <p:spPr>
            <a:xfrm>
              <a:off x="8258574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79"/>
            <p:cNvSpPr txBox="1"/>
            <p:nvPr/>
          </p:nvSpPr>
          <p:spPr>
            <a:xfrm>
              <a:off x="8766560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1" name="Group 25"/>
            <p:cNvGrpSpPr>
              <a:grpSpLocks noChangeAspect="1"/>
            </p:cNvGrpSpPr>
            <p:nvPr/>
          </p:nvGrpSpPr>
          <p:grpSpPr bwMode="auto">
            <a:xfrm>
              <a:off x="9252922" y="3659589"/>
              <a:ext cx="1062440" cy="977156"/>
              <a:chOff x="-1111" y="2943"/>
              <a:chExt cx="1034" cy="951"/>
            </a:xfrm>
            <a:solidFill>
              <a:schemeClr val="bg1"/>
            </a:solidFill>
          </p:grpSpPr>
          <p:sp>
            <p:nvSpPr>
              <p:cNvPr id="153" name="Freeform 26"/>
              <p:cNvSpPr>
                <a:spLocks noEditPoints="1"/>
              </p:cNvSpPr>
              <p:nvPr/>
            </p:nvSpPr>
            <p:spPr bwMode="auto">
              <a:xfrm>
                <a:off x="-1111" y="3464"/>
                <a:ext cx="759" cy="430"/>
              </a:xfrm>
              <a:custGeom>
                <a:avLst/>
                <a:gdLst>
                  <a:gd name="T0" fmla="*/ 379 w 615"/>
                  <a:gd name="T1" fmla="*/ 0 h 349"/>
                  <a:gd name="T2" fmla="*/ 412 w 615"/>
                  <a:gd name="T3" fmla="*/ 10 h 349"/>
                  <a:gd name="T4" fmla="*/ 524 w 615"/>
                  <a:gd name="T5" fmla="*/ 60 h 349"/>
                  <a:gd name="T6" fmla="*/ 612 w 615"/>
                  <a:gd name="T7" fmla="*/ 245 h 349"/>
                  <a:gd name="T8" fmla="*/ 577 w 615"/>
                  <a:gd name="T9" fmla="*/ 288 h 349"/>
                  <a:gd name="T10" fmla="*/ 520 w 615"/>
                  <a:gd name="T11" fmla="*/ 300 h 349"/>
                  <a:gd name="T12" fmla="*/ 481 w 615"/>
                  <a:gd name="T13" fmla="*/ 312 h 349"/>
                  <a:gd name="T14" fmla="*/ 353 w 615"/>
                  <a:gd name="T15" fmla="*/ 348 h 349"/>
                  <a:gd name="T16" fmla="*/ 257 w 615"/>
                  <a:gd name="T17" fmla="*/ 348 h 349"/>
                  <a:gd name="T18" fmla="*/ 134 w 615"/>
                  <a:gd name="T19" fmla="*/ 312 h 349"/>
                  <a:gd name="T20" fmla="*/ 94 w 615"/>
                  <a:gd name="T21" fmla="*/ 300 h 349"/>
                  <a:gd name="T22" fmla="*/ 53 w 615"/>
                  <a:gd name="T23" fmla="*/ 295 h 349"/>
                  <a:gd name="T24" fmla="*/ 2 w 615"/>
                  <a:gd name="T25" fmla="*/ 220 h 349"/>
                  <a:gd name="T26" fmla="*/ 124 w 615"/>
                  <a:gd name="T27" fmla="*/ 41 h 349"/>
                  <a:gd name="T28" fmla="*/ 220 w 615"/>
                  <a:gd name="T29" fmla="*/ 4 h 349"/>
                  <a:gd name="T30" fmla="*/ 238 w 615"/>
                  <a:gd name="T31" fmla="*/ 1 h 349"/>
                  <a:gd name="T32" fmla="*/ 231 w 615"/>
                  <a:gd name="T33" fmla="*/ 54 h 349"/>
                  <a:gd name="T34" fmla="*/ 287 w 615"/>
                  <a:gd name="T35" fmla="*/ 254 h 349"/>
                  <a:gd name="T36" fmla="*/ 290 w 615"/>
                  <a:gd name="T37" fmla="*/ 163 h 349"/>
                  <a:gd name="T38" fmla="*/ 286 w 615"/>
                  <a:gd name="T39" fmla="*/ 71 h 349"/>
                  <a:gd name="T40" fmla="*/ 280 w 615"/>
                  <a:gd name="T41" fmla="*/ 70 h 349"/>
                  <a:gd name="T42" fmla="*/ 296 w 615"/>
                  <a:gd name="T43" fmla="*/ 58 h 349"/>
                  <a:gd name="T44" fmla="*/ 321 w 615"/>
                  <a:gd name="T45" fmla="*/ 59 h 349"/>
                  <a:gd name="T46" fmla="*/ 331 w 615"/>
                  <a:gd name="T47" fmla="*/ 85 h 349"/>
                  <a:gd name="T48" fmla="*/ 324 w 615"/>
                  <a:gd name="T49" fmla="*/ 125 h 349"/>
                  <a:gd name="T50" fmla="*/ 324 w 615"/>
                  <a:gd name="T51" fmla="*/ 253 h 349"/>
                  <a:gd name="T52" fmla="*/ 330 w 615"/>
                  <a:gd name="T53" fmla="*/ 254 h 349"/>
                  <a:gd name="T54" fmla="*/ 335 w 615"/>
                  <a:gd name="T55" fmla="*/ 243 h 349"/>
                  <a:gd name="T56" fmla="*/ 387 w 615"/>
                  <a:gd name="T57" fmla="*/ 44 h 349"/>
                  <a:gd name="T58" fmla="*/ 376 w 615"/>
                  <a:gd name="T59" fmla="*/ 6 h 349"/>
                  <a:gd name="T60" fmla="*/ 379 w 615"/>
                  <a:gd name="T61" fmla="*/ 0 h 349"/>
                  <a:gd name="T62" fmla="*/ 487 w 615"/>
                  <a:gd name="T63" fmla="*/ 249 h 349"/>
                  <a:gd name="T64" fmla="*/ 397 w 615"/>
                  <a:gd name="T65" fmla="*/ 249 h 349"/>
                  <a:gd name="T66" fmla="*/ 487 w 615"/>
                  <a:gd name="T67" fmla="*/ 249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5" h="349">
                    <a:moveTo>
                      <a:pt x="379" y="0"/>
                    </a:moveTo>
                    <a:cubicBezTo>
                      <a:pt x="390" y="3"/>
                      <a:pt x="401" y="5"/>
                      <a:pt x="412" y="10"/>
                    </a:cubicBezTo>
                    <a:cubicBezTo>
                      <a:pt x="449" y="26"/>
                      <a:pt x="489" y="39"/>
                      <a:pt x="524" y="60"/>
                    </a:cubicBezTo>
                    <a:cubicBezTo>
                      <a:pt x="592" y="102"/>
                      <a:pt x="615" y="168"/>
                      <a:pt x="612" y="245"/>
                    </a:cubicBezTo>
                    <a:cubicBezTo>
                      <a:pt x="611" y="267"/>
                      <a:pt x="596" y="281"/>
                      <a:pt x="577" y="288"/>
                    </a:cubicBezTo>
                    <a:cubicBezTo>
                      <a:pt x="559" y="295"/>
                      <a:pt x="539" y="296"/>
                      <a:pt x="520" y="300"/>
                    </a:cubicBezTo>
                    <a:cubicBezTo>
                      <a:pt x="507" y="303"/>
                      <a:pt x="492" y="305"/>
                      <a:pt x="481" y="312"/>
                    </a:cubicBezTo>
                    <a:cubicBezTo>
                      <a:pt x="442" y="338"/>
                      <a:pt x="400" y="349"/>
                      <a:pt x="353" y="348"/>
                    </a:cubicBezTo>
                    <a:cubicBezTo>
                      <a:pt x="321" y="347"/>
                      <a:pt x="289" y="348"/>
                      <a:pt x="257" y="348"/>
                    </a:cubicBezTo>
                    <a:cubicBezTo>
                      <a:pt x="212" y="349"/>
                      <a:pt x="172" y="338"/>
                      <a:pt x="134" y="312"/>
                    </a:cubicBezTo>
                    <a:cubicBezTo>
                      <a:pt x="123" y="305"/>
                      <a:pt x="108" y="303"/>
                      <a:pt x="94" y="300"/>
                    </a:cubicBezTo>
                    <a:cubicBezTo>
                      <a:pt x="81" y="298"/>
                      <a:pt x="66" y="299"/>
                      <a:pt x="53" y="295"/>
                    </a:cubicBezTo>
                    <a:cubicBezTo>
                      <a:pt x="13" y="282"/>
                      <a:pt x="0" y="263"/>
                      <a:pt x="2" y="220"/>
                    </a:cubicBezTo>
                    <a:cubicBezTo>
                      <a:pt x="6" y="136"/>
                      <a:pt x="47" y="76"/>
                      <a:pt x="124" y="41"/>
                    </a:cubicBezTo>
                    <a:cubicBezTo>
                      <a:pt x="155" y="27"/>
                      <a:pt x="188" y="16"/>
                      <a:pt x="220" y="4"/>
                    </a:cubicBezTo>
                    <a:cubicBezTo>
                      <a:pt x="225" y="2"/>
                      <a:pt x="231" y="2"/>
                      <a:pt x="238" y="1"/>
                    </a:cubicBezTo>
                    <a:cubicBezTo>
                      <a:pt x="226" y="23"/>
                      <a:pt x="224" y="23"/>
                      <a:pt x="231" y="54"/>
                    </a:cubicBezTo>
                    <a:cubicBezTo>
                      <a:pt x="247" y="121"/>
                      <a:pt x="265" y="187"/>
                      <a:pt x="287" y="254"/>
                    </a:cubicBezTo>
                    <a:cubicBezTo>
                      <a:pt x="288" y="224"/>
                      <a:pt x="290" y="193"/>
                      <a:pt x="290" y="163"/>
                    </a:cubicBezTo>
                    <a:cubicBezTo>
                      <a:pt x="290" y="132"/>
                      <a:pt x="287" y="101"/>
                      <a:pt x="286" y="71"/>
                    </a:cubicBezTo>
                    <a:cubicBezTo>
                      <a:pt x="284" y="70"/>
                      <a:pt x="282" y="70"/>
                      <a:pt x="280" y="70"/>
                    </a:cubicBezTo>
                    <a:cubicBezTo>
                      <a:pt x="285" y="66"/>
                      <a:pt x="291" y="63"/>
                      <a:pt x="296" y="58"/>
                    </a:cubicBezTo>
                    <a:cubicBezTo>
                      <a:pt x="305" y="48"/>
                      <a:pt x="313" y="52"/>
                      <a:pt x="321" y="59"/>
                    </a:cubicBezTo>
                    <a:cubicBezTo>
                      <a:pt x="330" y="66"/>
                      <a:pt x="337" y="71"/>
                      <a:pt x="331" y="85"/>
                    </a:cubicBezTo>
                    <a:cubicBezTo>
                      <a:pt x="326" y="97"/>
                      <a:pt x="325" y="112"/>
                      <a:pt x="324" y="125"/>
                    </a:cubicBezTo>
                    <a:cubicBezTo>
                      <a:pt x="323" y="168"/>
                      <a:pt x="324" y="211"/>
                      <a:pt x="324" y="253"/>
                    </a:cubicBezTo>
                    <a:cubicBezTo>
                      <a:pt x="326" y="253"/>
                      <a:pt x="328" y="254"/>
                      <a:pt x="330" y="254"/>
                    </a:cubicBezTo>
                    <a:cubicBezTo>
                      <a:pt x="332" y="250"/>
                      <a:pt x="334" y="247"/>
                      <a:pt x="335" y="243"/>
                    </a:cubicBezTo>
                    <a:cubicBezTo>
                      <a:pt x="352" y="177"/>
                      <a:pt x="369" y="110"/>
                      <a:pt x="387" y="44"/>
                    </a:cubicBezTo>
                    <a:cubicBezTo>
                      <a:pt x="391" y="29"/>
                      <a:pt x="393" y="16"/>
                      <a:pt x="376" y="6"/>
                    </a:cubicBezTo>
                    <a:cubicBezTo>
                      <a:pt x="377" y="4"/>
                      <a:pt x="378" y="2"/>
                      <a:pt x="379" y="0"/>
                    </a:cubicBezTo>
                    <a:close/>
                    <a:moveTo>
                      <a:pt x="487" y="249"/>
                    </a:moveTo>
                    <a:cubicBezTo>
                      <a:pt x="454" y="249"/>
                      <a:pt x="427" y="249"/>
                      <a:pt x="397" y="249"/>
                    </a:cubicBezTo>
                    <a:cubicBezTo>
                      <a:pt x="408" y="262"/>
                      <a:pt x="468" y="263"/>
                      <a:pt x="487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Freeform 27"/>
              <p:cNvSpPr>
                <a:spLocks noEditPoints="1"/>
              </p:cNvSpPr>
              <p:nvPr/>
            </p:nvSpPr>
            <p:spPr bwMode="auto">
              <a:xfrm>
                <a:off x="-584" y="2943"/>
                <a:ext cx="507" cy="433"/>
              </a:xfrm>
              <a:custGeom>
                <a:avLst/>
                <a:gdLst>
                  <a:gd name="T0" fmla="*/ 14 w 411"/>
                  <a:gd name="T1" fmla="*/ 351 h 351"/>
                  <a:gd name="T2" fmla="*/ 42 w 411"/>
                  <a:gd name="T3" fmla="*/ 282 h 351"/>
                  <a:gd name="T4" fmla="*/ 39 w 411"/>
                  <a:gd name="T5" fmla="*/ 251 h 351"/>
                  <a:gd name="T6" fmla="*/ 49 w 411"/>
                  <a:gd name="T7" fmla="*/ 84 h 351"/>
                  <a:gd name="T8" fmla="*/ 353 w 411"/>
                  <a:gd name="T9" fmla="*/ 80 h 351"/>
                  <a:gd name="T10" fmla="*/ 336 w 411"/>
                  <a:gd name="T11" fmla="*/ 288 h 351"/>
                  <a:gd name="T12" fmla="*/ 215 w 411"/>
                  <a:gd name="T13" fmla="*/ 325 h 351"/>
                  <a:gd name="T14" fmla="*/ 71 w 411"/>
                  <a:gd name="T15" fmla="*/ 341 h 351"/>
                  <a:gd name="T16" fmla="*/ 14 w 411"/>
                  <a:gd name="T17" fmla="*/ 351 h 351"/>
                  <a:gd name="T18" fmla="*/ 79 w 411"/>
                  <a:gd name="T19" fmla="*/ 295 h 351"/>
                  <a:gd name="T20" fmla="*/ 96 w 411"/>
                  <a:gd name="T21" fmla="*/ 292 h 351"/>
                  <a:gd name="T22" fmla="*/ 212 w 411"/>
                  <a:gd name="T23" fmla="*/ 284 h 351"/>
                  <a:gd name="T24" fmla="*/ 316 w 411"/>
                  <a:gd name="T25" fmla="*/ 250 h 351"/>
                  <a:gd name="T26" fmla="*/ 318 w 411"/>
                  <a:gd name="T27" fmla="*/ 105 h 351"/>
                  <a:gd name="T28" fmla="*/ 87 w 411"/>
                  <a:gd name="T29" fmla="*/ 105 h 351"/>
                  <a:gd name="T30" fmla="*/ 75 w 411"/>
                  <a:gd name="T31" fmla="*/ 227 h 351"/>
                  <a:gd name="T32" fmla="*/ 79 w 411"/>
                  <a:gd name="T33" fmla="*/ 295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1" h="351">
                    <a:moveTo>
                      <a:pt x="14" y="351"/>
                    </a:moveTo>
                    <a:cubicBezTo>
                      <a:pt x="24" y="326"/>
                      <a:pt x="33" y="303"/>
                      <a:pt x="42" y="282"/>
                    </a:cubicBezTo>
                    <a:cubicBezTo>
                      <a:pt x="47" y="270"/>
                      <a:pt x="47" y="262"/>
                      <a:pt x="39" y="251"/>
                    </a:cubicBezTo>
                    <a:cubicBezTo>
                      <a:pt x="0" y="197"/>
                      <a:pt x="4" y="134"/>
                      <a:pt x="49" y="84"/>
                    </a:cubicBezTo>
                    <a:cubicBezTo>
                      <a:pt x="122" y="2"/>
                      <a:pt x="277" y="0"/>
                      <a:pt x="353" y="80"/>
                    </a:cubicBezTo>
                    <a:cubicBezTo>
                      <a:pt x="411" y="142"/>
                      <a:pt x="404" y="235"/>
                      <a:pt x="336" y="288"/>
                    </a:cubicBezTo>
                    <a:cubicBezTo>
                      <a:pt x="301" y="316"/>
                      <a:pt x="260" y="331"/>
                      <a:pt x="215" y="325"/>
                    </a:cubicBezTo>
                    <a:cubicBezTo>
                      <a:pt x="165" y="319"/>
                      <a:pt x="119" y="331"/>
                      <a:pt x="71" y="341"/>
                    </a:cubicBezTo>
                    <a:cubicBezTo>
                      <a:pt x="53" y="344"/>
                      <a:pt x="35" y="347"/>
                      <a:pt x="14" y="351"/>
                    </a:cubicBezTo>
                    <a:close/>
                    <a:moveTo>
                      <a:pt x="79" y="295"/>
                    </a:moveTo>
                    <a:cubicBezTo>
                      <a:pt x="89" y="293"/>
                      <a:pt x="93" y="293"/>
                      <a:pt x="96" y="292"/>
                    </a:cubicBezTo>
                    <a:cubicBezTo>
                      <a:pt x="134" y="284"/>
                      <a:pt x="172" y="279"/>
                      <a:pt x="212" y="284"/>
                    </a:cubicBezTo>
                    <a:cubicBezTo>
                      <a:pt x="250" y="289"/>
                      <a:pt x="286" y="277"/>
                      <a:pt x="316" y="250"/>
                    </a:cubicBezTo>
                    <a:cubicBezTo>
                      <a:pt x="361" y="209"/>
                      <a:pt x="362" y="146"/>
                      <a:pt x="318" y="105"/>
                    </a:cubicBezTo>
                    <a:cubicBezTo>
                      <a:pt x="257" y="49"/>
                      <a:pt x="148" y="49"/>
                      <a:pt x="87" y="105"/>
                    </a:cubicBezTo>
                    <a:cubicBezTo>
                      <a:pt x="50" y="140"/>
                      <a:pt x="43" y="190"/>
                      <a:pt x="75" y="227"/>
                    </a:cubicBezTo>
                    <a:cubicBezTo>
                      <a:pt x="92" y="248"/>
                      <a:pt x="103" y="266"/>
                      <a:pt x="79" y="2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Freeform 28"/>
              <p:cNvSpPr>
                <a:spLocks noEditPoints="1"/>
              </p:cNvSpPr>
              <p:nvPr/>
            </p:nvSpPr>
            <p:spPr bwMode="auto">
              <a:xfrm>
                <a:off x="-895" y="3066"/>
                <a:ext cx="336" cy="417"/>
              </a:xfrm>
              <a:custGeom>
                <a:avLst/>
                <a:gdLst>
                  <a:gd name="T0" fmla="*/ 135 w 272"/>
                  <a:gd name="T1" fmla="*/ 338 h 338"/>
                  <a:gd name="T2" fmla="*/ 102 w 272"/>
                  <a:gd name="T3" fmla="*/ 325 h 338"/>
                  <a:gd name="T4" fmla="*/ 32 w 272"/>
                  <a:gd name="T5" fmla="*/ 245 h 338"/>
                  <a:gd name="T6" fmla="*/ 2 w 272"/>
                  <a:gd name="T7" fmla="*/ 167 h 338"/>
                  <a:gd name="T8" fmla="*/ 51 w 272"/>
                  <a:gd name="T9" fmla="*/ 36 h 338"/>
                  <a:gd name="T10" fmla="*/ 164 w 272"/>
                  <a:gd name="T11" fmla="*/ 10 h 338"/>
                  <a:gd name="T12" fmla="*/ 241 w 272"/>
                  <a:gd name="T13" fmla="*/ 73 h 338"/>
                  <a:gd name="T14" fmla="*/ 256 w 272"/>
                  <a:gd name="T15" fmla="*/ 197 h 338"/>
                  <a:gd name="T16" fmla="*/ 174 w 272"/>
                  <a:gd name="T17" fmla="*/ 319 h 338"/>
                  <a:gd name="T18" fmla="*/ 135 w 272"/>
                  <a:gd name="T19" fmla="*/ 338 h 338"/>
                  <a:gd name="T20" fmla="*/ 22 w 272"/>
                  <a:gd name="T21" fmla="*/ 147 h 338"/>
                  <a:gd name="T22" fmla="*/ 21 w 272"/>
                  <a:gd name="T23" fmla="*/ 156 h 338"/>
                  <a:gd name="T24" fmla="*/ 90 w 272"/>
                  <a:gd name="T25" fmla="*/ 298 h 338"/>
                  <a:gd name="T26" fmla="*/ 163 w 272"/>
                  <a:gd name="T27" fmla="*/ 306 h 338"/>
                  <a:gd name="T28" fmla="*/ 239 w 272"/>
                  <a:gd name="T29" fmla="*/ 184 h 338"/>
                  <a:gd name="T30" fmla="*/ 244 w 272"/>
                  <a:gd name="T31" fmla="*/ 146 h 338"/>
                  <a:gd name="T32" fmla="*/ 196 w 272"/>
                  <a:gd name="T33" fmla="*/ 116 h 338"/>
                  <a:gd name="T34" fmla="*/ 195 w 272"/>
                  <a:gd name="T35" fmla="*/ 70 h 338"/>
                  <a:gd name="T36" fmla="*/ 22 w 272"/>
                  <a:gd name="T37" fmla="*/ 147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2" h="338">
                    <a:moveTo>
                      <a:pt x="135" y="338"/>
                    </a:moveTo>
                    <a:cubicBezTo>
                      <a:pt x="123" y="333"/>
                      <a:pt x="111" y="331"/>
                      <a:pt x="102" y="325"/>
                    </a:cubicBezTo>
                    <a:cubicBezTo>
                      <a:pt x="71" y="305"/>
                      <a:pt x="46" y="280"/>
                      <a:pt x="32" y="245"/>
                    </a:cubicBezTo>
                    <a:cubicBezTo>
                      <a:pt x="22" y="219"/>
                      <a:pt x="0" y="192"/>
                      <a:pt x="2" y="167"/>
                    </a:cubicBezTo>
                    <a:cubicBezTo>
                      <a:pt x="5" y="120"/>
                      <a:pt x="12" y="71"/>
                      <a:pt x="51" y="36"/>
                    </a:cubicBezTo>
                    <a:cubicBezTo>
                      <a:pt x="84" y="8"/>
                      <a:pt x="122" y="0"/>
                      <a:pt x="164" y="10"/>
                    </a:cubicBezTo>
                    <a:cubicBezTo>
                      <a:pt x="200" y="18"/>
                      <a:pt x="227" y="39"/>
                      <a:pt x="241" y="73"/>
                    </a:cubicBezTo>
                    <a:cubicBezTo>
                      <a:pt x="258" y="112"/>
                      <a:pt x="272" y="153"/>
                      <a:pt x="256" y="197"/>
                    </a:cubicBezTo>
                    <a:cubicBezTo>
                      <a:pt x="238" y="244"/>
                      <a:pt x="214" y="287"/>
                      <a:pt x="174" y="319"/>
                    </a:cubicBezTo>
                    <a:cubicBezTo>
                      <a:pt x="163" y="328"/>
                      <a:pt x="148" y="332"/>
                      <a:pt x="135" y="338"/>
                    </a:cubicBezTo>
                    <a:close/>
                    <a:moveTo>
                      <a:pt x="22" y="147"/>
                    </a:moveTo>
                    <a:cubicBezTo>
                      <a:pt x="21" y="151"/>
                      <a:pt x="21" y="154"/>
                      <a:pt x="21" y="156"/>
                    </a:cubicBezTo>
                    <a:cubicBezTo>
                      <a:pt x="24" y="213"/>
                      <a:pt x="49" y="260"/>
                      <a:pt x="90" y="298"/>
                    </a:cubicBezTo>
                    <a:cubicBezTo>
                      <a:pt x="113" y="319"/>
                      <a:pt x="142" y="321"/>
                      <a:pt x="163" y="306"/>
                    </a:cubicBezTo>
                    <a:cubicBezTo>
                      <a:pt x="205" y="275"/>
                      <a:pt x="229" y="233"/>
                      <a:pt x="239" y="184"/>
                    </a:cubicBezTo>
                    <a:cubicBezTo>
                      <a:pt x="242" y="172"/>
                      <a:pt x="242" y="160"/>
                      <a:pt x="244" y="146"/>
                    </a:cubicBezTo>
                    <a:cubicBezTo>
                      <a:pt x="210" y="157"/>
                      <a:pt x="198" y="149"/>
                      <a:pt x="196" y="116"/>
                    </a:cubicBezTo>
                    <a:cubicBezTo>
                      <a:pt x="195" y="101"/>
                      <a:pt x="195" y="86"/>
                      <a:pt x="195" y="70"/>
                    </a:cubicBezTo>
                    <a:cubicBezTo>
                      <a:pt x="161" y="150"/>
                      <a:pt x="96" y="157"/>
                      <a:pt x="22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2" name="TextBox 1041"/>
            <p:cNvSpPr txBox="1"/>
            <p:nvPr/>
          </p:nvSpPr>
          <p:spPr>
            <a:xfrm>
              <a:off x="9904046" y="3700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$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422198" y="1213149"/>
            <a:ext cx="3858733" cy="40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13"/>
          <p:cNvSpPr txBox="1"/>
          <p:nvPr/>
        </p:nvSpPr>
        <p:spPr>
          <a:xfrm>
            <a:off x="770419" y="1740738"/>
            <a:ext cx="1094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Freeform 177"/>
          <p:cNvSpPr>
            <a:spLocks noEditPoints="1"/>
          </p:cNvSpPr>
          <p:nvPr/>
        </p:nvSpPr>
        <p:spPr bwMode="auto">
          <a:xfrm>
            <a:off x="524388" y="1910376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62" name="文本框 113"/>
          <p:cNvSpPr txBox="1"/>
          <p:nvPr/>
        </p:nvSpPr>
        <p:spPr>
          <a:xfrm>
            <a:off x="770419" y="2464813"/>
            <a:ext cx="1094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reeform 177"/>
          <p:cNvSpPr>
            <a:spLocks noEditPoints="1"/>
          </p:cNvSpPr>
          <p:nvPr/>
        </p:nvSpPr>
        <p:spPr bwMode="auto">
          <a:xfrm>
            <a:off x="524388" y="2634452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 animBg="1"/>
      <p:bldP spid="162" grpId="0"/>
      <p:bldP spid="1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17430" y="3261413"/>
            <a:ext cx="4931993" cy="1462933"/>
            <a:chOff x="6218238" y="3260657"/>
            <a:chExt cx="4932635" cy="1462594"/>
          </a:xfrm>
        </p:grpSpPr>
        <p:sp>
          <p:nvSpPr>
            <p:cNvPr id="145" name="五边形 144"/>
            <p:cNvSpPr/>
            <p:nvPr/>
          </p:nvSpPr>
          <p:spPr>
            <a:xfrm rot="10800000">
              <a:off x="6218238" y="3260657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6689241" y="3789470"/>
              <a:ext cx="425619" cy="434822"/>
              <a:chOff x="7697788" y="1117600"/>
              <a:chExt cx="587375" cy="600075"/>
            </a:xfrm>
          </p:grpSpPr>
          <p:sp>
            <p:nvSpPr>
              <p:cNvPr id="159" name="Freeform 10"/>
              <p:cNvSpPr/>
              <p:nvPr/>
            </p:nvSpPr>
            <p:spPr bwMode="auto">
              <a:xfrm>
                <a:off x="7697788" y="1212850"/>
                <a:ext cx="373063" cy="504825"/>
              </a:xfrm>
              <a:custGeom>
                <a:avLst/>
                <a:gdLst>
                  <a:gd name="T0" fmla="*/ 86 w 99"/>
                  <a:gd name="T1" fmla="*/ 74 h 132"/>
                  <a:gd name="T2" fmla="*/ 51 w 99"/>
                  <a:gd name="T3" fmla="*/ 74 h 132"/>
                  <a:gd name="T4" fmla="*/ 18 w 99"/>
                  <a:gd name="T5" fmla="*/ 41 h 132"/>
                  <a:gd name="T6" fmla="*/ 18 w 99"/>
                  <a:gd name="T7" fmla="*/ 0 h 132"/>
                  <a:gd name="T8" fmla="*/ 7 w 99"/>
                  <a:gd name="T9" fmla="*/ 6 h 132"/>
                  <a:gd name="T10" fmla="*/ 0 w 99"/>
                  <a:gd name="T11" fmla="*/ 23 h 132"/>
                  <a:gd name="T12" fmla="*/ 0 w 99"/>
                  <a:gd name="T13" fmla="*/ 65 h 132"/>
                  <a:gd name="T14" fmla="*/ 7 w 99"/>
                  <a:gd name="T15" fmla="*/ 83 h 132"/>
                  <a:gd name="T16" fmla="*/ 25 w 99"/>
                  <a:gd name="T17" fmla="*/ 90 h 132"/>
                  <a:gd name="T18" fmla="*/ 25 w 99"/>
                  <a:gd name="T19" fmla="*/ 90 h 132"/>
                  <a:gd name="T20" fmla="*/ 26 w 99"/>
                  <a:gd name="T21" fmla="*/ 105 h 132"/>
                  <a:gd name="T22" fmla="*/ 26 w 99"/>
                  <a:gd name="T23" fmla="*/ 122 h 132"/>
                  <a:gd name="T24" fmla="*/ 35 w 99"/>
                  <a:gd name="T25" fmla="*/ 126 h 132"/>
                  <a:gd name="T26" fmla="*/ 57 w 99"/>
                  <a:gd name="T27" fmla="*/ 100 h 132"/>
                  <a:gd name="T28" fmla="*/ 67 w 99"/>
                  <a:gd name="T29" fmla="*/ 90 h 132"/>
                  <a:gd name="T30" fmla="*/ 99 w 99"/>
                  <a:gd name="T31" fmla="*/ 90 h 132"/>
                  <a:gd name="T32" fmla="*/ 92 w 99"/>
                  <a:gd name="T33" fmla="*/ 82 h 132"/>
                  <a:gd name="T34" fmla="*/ 86 w 99"/>
                  <a:gd name="T35" fmla="*/ 7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" h="132">
                    <a:moveTo>
                      <a:pt x="86" y="74"/>
                    </a:moveTo>
                    <a:cubicBezTo>
                      <a:pt x="51" y="74"/>
                      <a:pt x="51" y="74"/>
                      <a:pt x="51" y="74"/>
                    </a:cubicBezTo>
                    <a:cubicBezTo>
                      <a:pt x="33" y="74"/>
                      <a:pt x="18" y="60"/>
                      <a:pt x="18" y="4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1"/>
                      <a:pt x="10" y="3"/>
                      <a:pt x="7" y="6"/>
                    </a:cubicBezTo>
                    <a:cubicBezTo>
                      <a:pt x="3" y="10"/>
                      <a:pt x="0" y="17"/>
                      <a:pt x="0" y="2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2"/>
                      <a:pt x="3" y="78"/>
                      <a:pt x="7" y="83"/>
                    </a:cubicBezTo>
                    <a:cubicBezTo>
                      <a:pt x="12" y="87"/>
                      <a:pt x="18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2"/>
                      <a:pt x="26" y="98"/>
                      <a:pt x="26" y="105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30"/>
                      <a:pt x="30" y="132"/>
                      <a:pt x="35" y="126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1" y="96"/>
                      <a:pt x="65" y="92"/>
                      <a:pt x="67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0" y="79"/>
                      <a:pt x="88" y="76"/>
                      <a:pt x="86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"/>
              <p:cNvSpPr>
                <a:spLocks noEditPoints="1"/>
              </p:cNvSpPr>
              <p:nvPr/>
            </p:nvSpPr>
            <p:spPr bwMode="auto">
              <a:xfrm>
                <a:off x="7799388" y="1117600"/>
                <a:ext cx="485775" cy="508000"/>
              </a:xfrm>
              <a:custGeom>
                <a:avLst/>
                <a:gdLst>
                  <a:gd name="T0" fmla="*/ 122 w 129"/>
                  <a:gd name="T1" fmla="*/ 7 h 133"/>
                  <a:gd name="T2" fmla="*/ 104 w 129"/>
                  <a:gd name="T3" fmla="*/ 0 h 133"/>
                  <a:gd name="T4" fmla="*/ 24 w 129"/>
                  <a:gd name="T5" fmla="*/ 0 h 133"/>
                  <a:gd name="T6" fmla="*/ 7 w 129"/>
                  <a:gd name="T7" fmla="*/ 7 h 133"/>
                  <a:gd name="T8" fmla="*/ 0 w 129"/>
                  <a:gd name="T9" fmla="*/ 24 h 133"/>
                  <a:gd name="T10" fmla="*/ 0 w 129"/>
                  <a:gd name="T11" fmla="*/ 66 h 133"/>
                  <a:gd name="T12" fmla="*/ 24 w 129"/>
                  <a:gd name="T13" fmla="*/ 91 h 133"/>
                  <a:gd name="T14" fmla="*/ 63 w 129"/>
                  <a:gd name="T15" fmla="*/ 91 h 133"/>
                  <a:gd name="T16" fmla="*/ 72 w 129"/>
                  <a:gd name="T17" fmla="*/ 101 h 133"/>
                  <a:gd name="T18" fmla="*/ 94 w 129"/>
                  <a:gd name="T19" fmla="*/ 127 h 133"/>
                  <a:gd name="T20" fmla="*/ 104 w 129"/>
                  <a:gd name="T21" fmla="*/ 123 h 133"/>
                  <a:gd name="T22" fmla="*/ 104 w 129"/>
                  <a:gd name="T23" fmla="*/ 106 h 133"/>
                  <a:gd name="T24" fmla="*/ 104 w 129"/>
                  <a:gd name="T25" fmla="*/ 91 h 133"/>
                  <a:gd name="T26" fmla="*/ 104 w 129"/>
                  <a:gd name="T27" fmla="*/ 91 h 133"/>
                  <a:gd name="T28" fmla="*/ 122 w 129"/>
                  <a:gd name="T29" fmla="*/ 84 h 133"/>
                  <a:gd name="T30" fmla="*/ 129 w 129"/>
                  <a:gd name="T31" fmla="*/ 66 h 133"/>
                  <a:gd name="T32" fmla="*/ 129 w 129"/>
                  <a:gd name="T33" fmla="*/ 24 h 133"/>
                  <a:gd name="T34" fmla="*/ 122 w 129"/>
                  <a:gd name="T35" fmla="*/ 7 h 133"/>
                  <a:gd name="T36" fmla="*/ 38 w 129"/>
                  <a:gd name="T37" fmla="*/ 57 h 133"/>
                  <a:gd name="T38" fmla="*/ 28 w 129"/>
                  <a:gd name="T39" fmla="*/ 47 h 133"/>
                  <a:gd name="T40" fmla="*/ 38 w 129"/>
                  <a:gd name="T41" fmla="*/ 37 h 133"/>
                  <a:gd name="T42" fmla="*/ 48 w 129"/>
                  <a:gd name="T43" fmla="*/ 47 h 133"/>
                  <a:gd name="T44" fmla="*/ 38 w 129"/>
                  <a:gd name="T45" fmla="*/ 57 h 133"/>
                  <a:gd name="T46" fmla="*/ 66 w 129"/>
                  <a:gd name="T47" fmla="*/ 57 h 133"/>
                  <a:gd name="T48" fmla="*/ 56 w 129"/>
                  <a:gd name="T49" fmla="*/ 47 h 133"/>
                  <a:gd name="T50" fmla="*/ 66 w 129"/>
                  <a:gd name="T51" fmla="*/ 37 h 133"/>
                  <a:gd name="T52" fmla="*/ 76 w 129"/>
                  <a:gd name="T53" fmla="*/ 47 h 133"/>
                  <a:gd name="T54" fmla="*/ 66 w 129"/>
                  <a:gd name="T55" fmla="*/ 57 h 133"/>
                  <a:gd name="T56" fmla="*/ 94 w 129"/>
                  <a:gd name="T57" fmla="*/ 57 h 133"/>
                  <a:gd name="T58" fmla="*/ 84 w 129"/>
                  <a:gd name="T59" fmla="*/ 47 h 133"/>
                  <a:gd name="T60" fmla="*/ 94 w 129"/>
                  <a:gd name="T61" fmla="*/ 37 h 133"/>
                  <a:gd name="T62" fmla="*/ 103 w 129"/>
                  <a:gd name="T63" fmla="*/ 47 h 133"/>
                  <a:gd name="T64" fmla="*/ 94 w 129"/>
                  <a:gd name="T65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" h="133">
                    <a:moveTo>
                      <a:pt x="122" y="7"/>
                    </a:moveTo>
                    <a:cubicBezTo>
                      <a:pt x="117" y="2"/>
                      <a:pt x="111" y="0"/>
                      <a:pt x="10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8" y="0"/>
                      <a:pt x="12" y="2"/>
                      <a:pt x="7" y="7"/>
                    </a:cubicBezTo>
                    <a:cubicBezTo>
                      <a:pt x="2" y="11"/>
                      <a:pt x="0" y="18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1" y="91"/>
                      <a:pt x="2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4" y="93"/>
                      <a:pt x="68" y="97"/>
                      <a:pt x="72" y="101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9" y="133"/>
                      <a:pt x="104" y="131"/>
                      <a:pt x="104" y="123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4" y="99"/>
                      <a:pt x="104" y="93"/>
                      <a:pt x="104" y="91"/>
                    </a:cubicBezTo>
                    <a:cubicBezTo>
                      <a:pt x="104" y="91"/>
                      <a:pt x="104" y="91"/>
                      <a:pt x="104" y="91"/>
                    </a:cubicBezTo>
                    <a:cubicBezTo>
                      <a:pt x="111" y="91"/>
                      <a:pt x="117" y="88"/>
                      <a:pt x="122" y="84"/>
                    </a:cubicBezTo>
                    <a:cubicBezTo>
                      <a:pt x="126" y="79"/>
                      <a:pt x="129" y="73"/>
                      <a:pt x="129" y="66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18"/>
                      <a:pt x="126" y="11"/>
                      <a:pt x="122" y="7"/>
                    </a:cubicBezTo>
                    <a:close/>
                    <a:moveTo>
                      <a:pt x="38" y="57"/>
                    </a:moveTo>
                    <a:cubicBezTo>
                      <a:pt x="33" y="57"/>
                      <a:pt x="28" y="53"/>
                      <a:pt x="28" y="47"/>
                    </a:cubicBezTo>
                    <a:cubicBezTo>
                      <a:pt x="28" y="42"/>
                      <a:pt x="33" y="37"/>
                      <a:pt x="38" y="37"/>
                    </a:cubicBezTo>
                    <a:cubicBezTo>
                      <a:pt x="44" y="37"/>
                      <a:pt x="48" y="42"/>
                      <a:pt x="48" y="47"/>
                    </a:cubicBezTo>
                    <a:cubicBezTo>
                      <a:pt x="48" y="53"/>
                      <a:pt x="44" y="57"/>
                      <a:pt x="38" y="57"/>
                    </a:cubicBezTo>
                    <a:close/>
                    <a:moveTo>
                      <a:pt x="66" y="57"/>
                    </a:moveTo>
                    <a:cubicBezTo>
                      <a:pt x="60" y="57"/>
                      <a:pt x="56" y="53"/>
                      <a:pt x="56" y="47"/>
                    </a:cubicBezTo>
                    <a:cubicBezTo>
                      <a:pt x="56" y="42"/>
                      <a:pt x="60" y="37"/>
                      <a:pt x="66" y="37"/>
                    </a:cubicBezTo>
                    <a:cubicBezTo>
                      <a:pt x="71" y="37"/>
                      <a:pt x="76" y="42"/>
                      <a:pt x="76" y="47"/>
                    </a:cubicBezTo>
                    <a:cubicBezTo>
                      <a:pt x="76" y="53"/>
                      <a:pt x="71" y="57"/>
                      <a:pt x="66" y="57"/>
                    </a:cubicBezTo>
                    <a:close/>
                    <a:moveTo>
                      <a:pt x="94" y="57"/>
                    </a:moveTo>
                    <a:cubicBezTo>
                      <a:pt x="88" y="57"/>
                      <a:pt x="84" y="53"/>
                      <a:pt x="84" y="47"/>
                    </a:cubicBezTo>
                    <a:cubicBezTo>
                      <a:pt x="84" y="42"/>
                      <a:pt x="88" y="37"/>
                      <a:pt x="94" y="37"/>
                    </a:cubicBezTo>
                    <a:cubicBezTo>
                      <a:pt x="99" y="37"/>
                      <a:pt x="103" y="42"/>
                      <a:pt x="103" y="47"/>
                    </a:cubicBezTo>
                    <a:cubicBezTo>
                      <a:pt x="103" y="53"/>
                      <a:pt x="99" y="57"/>
                      <a:pt x="9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7487502" y="3281088"/>
              <a:ext cx="3558474" cy="1442163"/>
              <a:chOff x="1699433" y="2564094"/>
              <a:chExt cx="3558474" cy="1442163"/>
            </a:xfrm>
          </p:grpSpPr>
          <p:sp>
            <p:nvSpPr>
              <p:cNvPr id="173" name="TextBox 55"/>
              <p:cNvSpPr txBox="1">
                <a:spLocks noChangeArrowheads="1"/>
              </p:cNvSpPr>
              <p:nvPr/>
            </p:nvSpPr>
            <p:spPr bwMode="auto">
              <a:xfrm>
                <a:off x="1699433" y="2564094"/>
                <a:ext cx="22923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TextBox 29"/>
              <p:cNvSpPr txBox="1">
                <a:spLocks noChangeArrowheads="1"/>
              </p:cNvSpPr>
              <p:nvPr/>
            </p:nvSpPr>
            <p:spPr bwMode="auto">
              <a:xfrm>
                <a:off x="1704840" y="2944428"/>
                <a:ext cx="3553067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5552" y="3257559"/>
            <a:ext cx="4931993" cy="1439597"/>
            <a:chOff x="1055688" y="3256805"/>
            <a:chExt cx="4932635" cy="1439264"/>
          </a:xfrm>
        </p:grpSpPr>
        <p:sp>
          <p:nvSpPr>
            <p:cNvPr id="136" name="五边形 135"/>
            <p:cNvSpPr/>
            <p:nvPr/>
          </p:nvSpPr>
          <p:spPr>
            <a:xfrm>
              <a:off x="1055688" y="3256805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086369" y="3834175"/>
              <a:ext cx="437183" cy="323240"/>
              <a:chOff x="6483350" y="1236663"/>
              <a:chExt cx="722313" cy="446087"/>
            </a:xfrm>
          </p:grpSpPr>
          <p:sp>
            <p:nvSpPr>
              <p:cNvPr id="170" name="Freeform 18"/>
              <p:cNvSpPr>
                <a:spLocks noEditPoints="1"/>
              </p:cNvSpPr>
              <p:nvPr/>
            </p:nvSpPr>
            <p:spPr bwMode="auto">
              <a:xfrm>
                <a:off x="6483350" y="1270000"/>
                <a:ext cx="722313" cy="412750"/>
              </a:xfrm>
              <a:custGeom>
                <a:avLst/>
                <a:gdLst>
                  <a:gd name="T0" fmla="*/ 191 w 192"/>
                  <a:gd name="T1" fmla="*/ 0 h 108"/>
                  <a:gd name="T2" fmla="*/ 191 w 192"/>
                  <a:gd name="T3" fmla="*/ 0 h 108"/>
                  <a:gd name="T4" fmla="*/ 112 w 192"/>
                  <a:gd name="T5" fmla="*/ 53 h 108"/>
                  <a:gd name="T6" fmla="*/ 96 w 192"/>
                  <a:gd name="T7" fmla="*/ 58 h 108"/>
                  <a:gd name="T8" fmla="*/ 96 w 192"/>
                  <a:gd name="T9" fmla="*/ 58 h 108"/>
                  <a:gd name="T10" fmla="*/ 80 w 192"/>
                  <a:gd name="T11" fmla="*/ 53 h 108"/>
                  <a:gd name="T12" fmla="*/ 1 w 192"/>
                  <a:gd name="T13" fmla="*/ 0 h 108"/>
                  <a:gd name="T14" fmla="*/ 1 w 192"/>
                  <a:gd name="T15" fmla="*/ 0 h 108"/>
                  <a:gd name="T16" fmla="*/ 0 w 192"/>
                  <a:gd name="T17" fmla="*/ 5 h 108"/>
                  <a:gd name="T18" fmla="*/ 0 w 192"/>
                  <a:gd name="T19" fmla="*/ 91 h 108"/>
                  <a:gd name="T20" fmla="*/ 16 w 192"/>
                  <a:gd name="T21" fmla="*/ 108 h 108"/>
                  <a:gd name="T22" fmla="*/ 176 w 192"/>
                  <a:gd name="T23" fmla="*/ 108 h 108"/>
                  <a:gd name="T24" fmla="*/ 192 w 192"/>
                  <a:gd name="T25" fmla="*/ 91 h 108"/>
                  <a:gd name="T26" fmla="*/ 192 w 192"/>
                  <a:gd name="T27" fmla="*/ 5 h 108"/>
                  <a:gd name="T28" fmla="*/ 191 w 192"/>
                  <a:gd name="T29" fmla="*/ 0 h 108"/>
                  <a:gd name="T30" fmla="*/ 65 w 192"/>
                  <a:gd name="T31" fmla="*/ 61 h 108"/>
                  <a:gd name="T32" fmla="*/ 17 w 192"/>
                  <a:gd name="T33" fmla="*/ 97 h 108"/>
                  <a:gd name="T34" fmla="*/ 15 w 192"/>
                  <a:gd name="T35" fmla="*/ 98 h 108"/>
                  <a:gd name="T36" fmla="*/ 12 w 192"/>
                  <a:gd name="T37" fmla="*/ 96 h 108"/>
                  <a:gd name="T38" fmla="*/ 11 w 192"/>
                  <a:gd name="T39" fmla="*/ 94 h 108"/>
                  <a:gd name="T40" fmla="*/ 13 w 192"/>
                  <a:gd name="T41" fmla="*/ 91 h 108"/>
                  <a:gd name="T42" fmla="*/ 60 w 192"/>
                  <a:gd name="T43" fmla="*/ 56 h 108"/>
                  <a:gd name="T44" fmla="*/ 63 w 192"/>
                  <a:gd name="T45" fmla="*/ 55 h 108"/>
                  <a:gd name="T46" fmla="*/ 66 w 192"/>
                  <a:gd name="T47" fmla="*/ 56 h 108"/>
                  <a:gd name="T48" fmla="*/ 66 w 192"/>
                  <a:gd name="T49" fmla="*/ 59 h 108"/>
                  <a:gd name="T50" fmla="*/ 65 w 192"/>
                  <a:gd name="T51" fmla="*/ 61 h 108"/>
                  <a:gd name="T52" fmla="*/ 181 w 192"/>
                  <a:gd name="T53" fmla="*/ 96 h 108"/>
                  <a:gd name="T54" fmla="*/ 178 w 192"/>
                  <a:gd name="T55" fmla="*/ 98 h 108"/>
                  <a:gd name="T56" fmla="*/ 176 w 192"/>
                  <a:gd name="T57" fmla="*/ 97 h 108"/>
                  <a:gd name="T58" fmla="*/ 126 w 192"/>
                  <a:gd name="T59" fmla="*/ 61 h 108"/>
                  <a:gd name="T60" fmla="*/ 126 w 192"/>
                  <a:gd name="T61" fmla="*/ 55 h 108"/>
                  <a:gd name="T62" fmla="*/ 129 w 192"/>
                  <a:gd name="T63" fmla="*/ 54 h 108"/>
                  <a:gd name="T64" fmla="*/ 131 w 192"/>
                  <a:gd name="T65" fmla="*/ 55 h 108"/>
                  <a:gd name="T66" fmla="*/ 180 w 192"/>
                  <a:gd name="T67" fmla="*/ 91 h 108"/>
                  <a:gd name="T68" fmla="*/ 181 w 192"/>
                  <a:gd name="T69" fmla="*/ 94 h 108"/>
                  <a:gd name="T70" fmla="*/ 181 w 192"/>
                  <a:gd name="T7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" h="10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08" y="56"/>
                      <a:pt x="102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0" y="58"/>
                      <a:pt x="84" y="56"/>
                      <a:pt x="80" y="5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0"/>
                      <a:pt x="7" y="108"/>
                      <a:pt x="16" y="108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85" y="108"/>
                      <a:pt x="192" y="100"/>
                      <a:pt x="192" y="91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3"/>
                      <a:pt x="192" y="1"/>
                      <a:pt x="191" y="0"/>
                    </a:cubicBezTo>
                    <a:close/>
                    <a:moveTo>
                      <a:pt x="65" y="61"/>
                    </a:moveTo>
                    <a:cubicBezTo>
                      <a:pt x="17" y="97"/>
                      <a:pt x="17" y="97"/>
                      <a:pt x="17" y="97"/>
                    </a:cubicBezTo>
                    <a:cubicBezTo>
                      <a:pt x="17" y="98"/>
                      <a:pt x="16" y="98"/>
                      <a:pt x="15" y="98"/>
                    </a:cubicBezTo>
                    <a:cubicBezTo>
                      <a:pt x="14" y="98"/>
                      <a:pt x="13" y="97"/>
                      <a:pt x="12" y="96"/>
                    </a:cubicBezTo>
                    <a:cubicBezTo>
                      <a:pt x="11" y="96"/>
                      <a:pt x="11" y="95"/>
                      <a:pt x="11" y="94"/>
                    </a:cubicBezTo>
                    <a:cubicBezTo>
                      <a:pt x="11" y="93"/>
                      <a:pt x="12" y="92"/>
                      <a:pt x="13" y="91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2" y="55"/>
                      <a:pt x="63" y="55"/>
                    </a:cubicBezTo>
                    <a:cubicBezTo>
                      <a:pt x="64" y="55"/>
                      <a:pt x="65" y="55"/>
                      <a:pt x="66" y="56"/>
                    </a:cubicBezTo>
                    <a:cubicBezTo>
                      <a:pt x="66" y="57"/>
                      <a:pt x="66" y="58"/>
                      <a:pt x="66" y="59"/>
                    </a:cubicBezTo>
                    <a:cubicBezTo>
                      <a:pt x="66" y="60"/>
                      <a:pt x="66" y="61"/>
                      <a:pt x="65" y="61"/>
                    </a:cubicBezTo>
                    <a:close/>
                    <a:moveTo>
                      <a:pt x="181" y="96"/>
                    </a:moveTo>
                    <a:cubicBezTo>
                      <a:pt x="180" y="97"/>
                      <a:pt x="179" y="98"/>
                      <a:pt x="178" y="98"/>
                    </a:cubicBezTo>
                    <a:cubicBezTo>
                      <a:pt x="177" y="98"/>
                      <a:pt x="176" y="97"/>
                      <a:pt x="176" y="97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5" y="59"/>
                      <a:pt x="125" y="57"/>
                      <a:pt x="126" y="55"/>
                    </a:cubicBezTo>
                    <a:cubicBezTo>
                      <a:pt x="126" y="54"/>
                      <a:pt x="128" y="54"/>
                      <a:pt x="129" y="54"/>
                    </a:cubicBezTo>
                    <a:cubicBezTo>
                      <a:pt x="129" y="54"/>
                      <a:pt x="130" y="54"/>
                      <a:pt x="131" y="55"/>
                    </a:cubicBezTo>
                    <a:cubicBezTo>
                      <a:pt x="180" y="91"/>
                      <a:pt x="180" y="91"/>
                      <a:pt x="180" y="91"/>
                    </a:cubicBezTo>
                    <a:cubicBezTo>
                      <a:pt x="181" y="92"/>
                      <a:pt x="181" y="93"/>
                      <a:pt x="181" y="94"/>
                    </a:cubicBezTo>
                    <a:cubicBezTo>
                      <a:pt x="182" y="94"/>
                      <a:pt x="181" y="95"/>
                      <a:pt x="181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9"/>
              <p:cNvSpPr/>
              <p:nvPr/>
            </p:nvSpPr>
            <p:spPr bwMode="auto">
              <a:xfrm>
                <a:off x="6505575" y="1236663"/>
                <a:ext cx="677863" cy="225425"/>
              </a:xfrm>
              <a:custGeom>
                <a:avLst/>
                <a:gdLst>
                  <a:gd name="T0" fmla="*/ 90 w 180"/>
                  <a:gd name="T1" fmla="*/ 59 h 59"/>
                  <a:gd name="T2" fmla="*/ 101 w 180"/>
                  <a:gd name="T3" fmla="*/ 56 h 59"/>
                  <a:gd name="T4" fmla="*/ 180 w 180"/>
                  <a:gd name="T5" fmla="*/ 2 h 59"/>
                  <a:gd name="T6" fmla="*/ 175 w 180"/>
                  <a:gd name="T7" fmla="*/ 0 h 59"/>
                  <a:gd name="T8" fmla="*/ 5 w 180"/>
                  <a:gd name="T9" fmla="*/ 0 h 59"/>
                  <a:gd name="T10" fmla="*/ 0 w 180"/>
                  <a:gd name="T11" fmla="*/ 2 h 59"/>
                  <a:gd name="T12" fmla="*/ 79 w 180"/>
                  <a:gd name="T13" fmla="*/ 56 h 59"/>
                  <a:gd name="T14" fmla="*/ 90 w 180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59">
                    <a:moveTo>
                      <a:pt x="90" y="59"/>
                    </a:moveTo>
                    <a:cubicBezTo>
                      <a:pt x="94" y="59"/>
                      <a:pt x="98" y="58"/>
                      <a:pt x="101" y="56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9" y="1"/>
                      <a:pt x="177" y="1"/>
                      <a:pt x="17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8"/>
                      <a:pt x="86" y="59"/>
                      <a:pt x="9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1383714" y="3313113"/>
              <a:ext cx="3412079" cy="1382956"/>
              <a:chOff x="1811985" y="2564094"/>
              <a:chExt cx="3412079" cy="1382956"/>
            </a:xfrm>
          </p:grpSpPr>
          <p:sp>
            <p:nvSpPr>
              <p:cNvPr id="176" name="TextBox 55"/>
              <p:cNvSpPr txBox="1">
                <a:spLocks noChangeArrowheads="1"/>
              </p:cNvSpPr>
              <p:nvPr/>
            </p:nvSpPr>
            <p:spPr bwMode="auto">
              <a:xfrm>
                <a:off x="1811985" y="2564094"/>
                <a:ext cx="23461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TextBox 29"/>
              <p:cNvSpPr txBox="1">
                <a:spLocks noChangeArrowheads="1"/>
              </p:cNvSpPr>
              <p:nvPr/>
            </p:nvSpPr>
            <p:spPr bwMode="auto">
              <a:xfrm>
                <a:off x="1811986" y="2885221"/>
                <a:ext cx="3412078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055552" y="4812296"/>
            <a:ext cx="4931993" cy="1445481"/>
            <a:chOff x="1055688" y="4811181"/>
            <a:chExt cx="4932635" cy="1445146"/>
          </a:xfrm>
        </p:grpSpPr>
        <p:sp>
          <p:nvSpPr>
            <p:cNvPr id="118" name="五边形 117"/>
            <p:cNvSpPr/>
            <p:nvPr/>
          </p:nvSpPr>
          <p:spPr>
            <a:xfrm>
              <a:off x="1055688" y="4811181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5072922" y="5302506"/>
              <a:ext cx="484286" cy="523397"/>
              <a:chOff x="5603875" y="1076325"/>
              <a:chExt cx="668338" cy="722313"/>
            </a:xfrm>
          </p:grpSpPr>
          <p:sp>
            <p:nvSpPr>
              <p:cNvPr id="162" name="Freeform 12"/>
              <p:cNvSpPr>
                <a:spLocks noEditPoints="1"/>
              </p:cNvSpPr>
              <p:nvPr/>
            </p:nvSpPr>
            <p:spPr bwMode="auto">
              <a:xfrm>
                <a:off x="5603875" y="1076325"/>
                <a:ext cx="604838" cy="541338"/>
              </a:xfrm>
              <a:custGeom>
                <a:avLst/>
                <a:gdLst>
                  <a:gd name="T0" fmla="*/ 85 w 161"/>
                  <a:gd name="T1" fmla="*/ 85 h 142"/>
                  <a:gd name="T2" fmla="*/ 115 w 161"/>
                  <a:gd name="T3" fmla="*/ 117 h 142"/>
                  <a:gd name="T4" fmla="*/ 122 w 161"/>
                  <a:gd name="T5" fmla="*/ 97 h 142"/>
                  <a:gd name="T6" fmla="*/ 97 w 161"/>
                  <a:gd name="T7" fmla="*/ 85 h 142"/>
                  <a:gd name="T8" fmla="*/ 85 w 161"/>
                  <a:gd name="T9" fmla="*/ 0 h 142"/>
                  <a:gd name="T10" fmla="*/ 117 w 161"/>
                  <a:gd name="T11" fmla="*/ 40 h 142"/>
                  <a:gd name="T12" fmla="*/ 85 w 161"/>
                  <a:gd name="T13" fmla="*/ 47 h 142"/>
                  <a:gd name="T14" fmla="*/ 106 w 161"/>
                  <a:gd name="T15" fmla="*/ 79 h 142"/>
                  <a:gd name="T16" fmla="*/ 123 w 161"/>
                  <a:gd name="T17" fmla="*/ 74 h 142"/>
                  <a:gd name="T18" fmla="*/ 85 w 161"/>
                  <a:gd name="T19" fmla="*/ 47 h 142"/>
                  <a:gd name="T20" fmla="*/ 110 w 161"/>
                  <a:gd name="T21" fmla="*/ 123 h 142"/>
                  <a:gd name="T22" fmla="*/ 85 w 161"/>
                  <a:gd name="T23" fmla="*/ 139 h 142"/>
                  <a:gd name="T24" fmla="*/ 0 w 161"/>
                  <a:gd name="T25" fmla="*/ 85 h 142"/>
                  <a:gd name="T26" fmla="*/ 36 w 161"/>
                  <a:gd name="T27" fmla="*/ 117 h 142"/>
                  <a:gd name="T28" fmla="*/ 37 w 161"/>
                  <a:gd name="T29" fmla="*/ 47 h 142"/>
                  <a:gd name="T30" fmla="*/ 0 w 161"/>
                  <a:gd name="T31" fmla="*/ 79 h 142"/>
                  <a:gd name="T32" fmla="*/ 37 w 161"/>
                  <a:gd name="T33" fmla="*/ 47 h 142"/>
                  <a:gd name="T34" fmla="*/ 11 w 161"/>
                  <a:gd name="T35" fmla="*/ 123 h 142"/>
                  <a:gd name="T36" fmla="*/ 38 w 161"/>
                  <a:gd name="T37" fmla="*/ 123 h 142"/>
                  <a:gd name="T38" fmla="*/ 41 w 161"/>
                  <a:gd name="T39" fmla="*/ 79 h 142"/>
                  <a:gd name="T40" fmla="*/ 77 w 161"/>
                  <a:gd name="T41" fmla="*/ 47 h 142"/>
                  <a:gd name="T42" fmla="*/ 41 w 161"/>
                  <a:gd name="T43" fmla="*/ 79 h 142"/>
                  <a:gd name="T44" fmla="*/ 117 w 161"/>
                  <a:gd name="T45" fmla="*/ 20 h 142"/>
                  <a:gd name="T46" fmla="*/ 152 w 161"/>
                  <a:gd name="T47" fmla="*/ 40 h 142"/>
                  <a:gd name="T48" fmla="*/ 155 w 161"/>
                  <a:gd name="T49" fmla="*/ 47 h 142"/>
                  <a:gd name="T50" fmla="*/ 130 w 161"/>
                  <a:gd name="T51" fmla="*/ 71 h 142"/>
                  <a:gd name="T52" fmla="*/ 161 w 161"/>
                  <a:gd name="T53" fmla="*/ 63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4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3 h 142"/>
                  <a:gd name="T70" fmla="*/ 53 w 161"/>
                  <a:gd name="T71" fmla="*/ 141 h 142"/>
                  <a:gd name="T72" fmla="*/ 77 w 161"/>
                  <a:gd name="T73" fmla="*/ 117 h 142"/>
                  <a:gd name="T74" fmla="*/ 41 w 161"/>
                  <a:gd name="T75" fmla="*/ 8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7" y="112"/>
                      <a:pt x="120" y="108"/>
                      <a:pt x="121" y="105"/>
                    </a:cubicBezTo>
                    <a:cubicBezTo>
                      <a:pt x="122" y="102"/>
                      <a:pt x="122" y="100"/>
                      <a:pt x="122" y="97"/>
                    </a:cubicBezTo>
                    <a:cubicBezTo>
                      <a:pt x="110" y="92"/>
                      <a:pt x="110" y="92"/>
                      <a:pt x="110" y="92"/>
                    </a:cubicBezTo>
                    <a:lnTo>
                      <a:pt x="97" y="85"/>
                    </a:lnTo>
                    <a:close/>
                    <a:moveTo>
                      <a:pt x="110" y="23"/>
                    </a:moveTo>
                    <a:cubicBezTo>
                      <a:pt x="103" y="10"/>
                      <a:pt x="94" y="2"/>
                      <a:pt x="85" y="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5" y="47"/>
                    </a:moveTo>
                    <a:cubicBezTo>
                      <a:pt x="85" y="79"/>
                      <a:pt x="85" y="79"/>
                      <a:pt x="85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2" y="64"/>
                      <a:pt x="121" y="55"/>
                      <a:pt x="119" y="47"/>
                    </a:cubicBezTo>
                    <a:lnTo>
                      <a:pt x="85" y="47"/>
                    </a:lnTo>
                    <a:close/>
                    <a:moveTo>
                      <a:pt x="85" y="139"/>
                    </a:moveTo>
                    <a:cubicBezTo>
                      <a:pt x="96" y="135"/>
                      <a:pt x="104" y="129"/>
                      <a:pt x="110" y="123"/>
                    </a:cubicBezTo>
                    <a:cubicBezTo>
                      <a:pt x="85" y="123"/>
                      <a:pt x="85" y="123"/>
                      <a:pt x="85" y="123"/>
                    </a:cubicBezTo>
                    <a:lnTo>
                      <a:pt x="85" y="139"/>
                    </a:lnTo>
                    <a:close/>
                    <a:moveTo>
                      <a:pt x="33" y="8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1" y="96"/>
                      <a:pt x="3" y="107"/>
                      <a:pt x="8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4" y="107"/>
                      <a:pt x="33" y="96"/>
                      <a:pt x="33" y="85"/>
                    </a:cubicBezTo>
                    <a:close/>
                    <a:moveTo>
                      <a:pt x="37" y="47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4" y="56"/>
                      <a:pt x="1" y="67"/>
                      <a:pt x="0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67"/>
                      <a:pt x="34" y="57"/>
                      <a:pt x="37" y="47"/>
                    </a:cubicBezTo>
                    <a:close/>
                    <a:moveTo>
                      <a:pt x="11" y="123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2" y="135"/>
                      <a:pt x="40" y="129"/>
                      <a:pt x="38" y="123"/>
                    </a:cubicBezTo>
                    <a:lnTo>
                      <a:pt x="11" y="123"/>
                    </a:lnTo>
                    <a:close/>
                    <a:moveTo>
                      <a:pt x="41" y="79"/>
                    </a:move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2" y="56"/>
                      <a:pt x="41" y="67"/>
                      <a:pt x="41" y="79"/>
                    </a:cubicBezTo>
                    <a:close/>
                    <a:moveTo>
                      <a:pt x="106" y="4"/>
                    </a:moveTo>
                    <a:cubicBezTo>
                      <a:pt x="110" y="8"/>
                      <a:pt x="114" y="14"/>
                      <a:pt x="117" y="20"/>
                    </a:cubicBezTo>
                    <a:cubicBezTo>
                      <a:pt x="120" y="26"/>
                      <a:pt x="123" y="33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2" y="23"/>
                      <a:pt x="125" y="10"/>
                      <a:pt x="106" y="4"/>
                    </a:cubicBezTo>
                    <a:close/>
                    <a:moveTo>
                      <a:pt x="155" y="47"/>
                    </a:moveTo>
                    <a:cubicBezTo>
                      <a:pt x="127" y="47"/>
                      <a:pt x="127" y="47"/>
                      <a:pt x="127" y="47"/>
                    </a:cubicBezTo>
                    <a:cubicBezTo>
                      <a:pt x="129" y="54"/>
                      <a:pt x="130" y="63"/>
                      <a:pt x="130" y="71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59" y="57"/>
                      <a:pt x="157" y="52"/>
                      <a:pt x="155" y="47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68" y="3"/>
                      <a:pt x="60" y="11"/>
                      <a:pt x="53" y="23"/>
                    </a:cubicBezTo>
                    <a:close/>
                    <a:moveTo>
                      <a:pt x="46" y="20"/>
                    </a:moveTo>
                    <a:cubicBezTo>
                      <a:pt x="49" y="14"/>
                      <a:pt x="53" y="8"/>
                      <a:pt x="57" y="4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3"/>
                      <a:pt x="43" y="26"/>
                      <a:pt x="46" y="20"/>
                    </a:cubicBezTo>
                    <a:close/>
                    <a:moveTo>
                      <a:pt x="53" y="141"/>
                    </a:moveTo>
                    <a:cubicBezTo>
                      <a:pt x="53" y="142"/>
                      <a:pt x="53" y="142"/>
                      <a:pt x="54" y="142"/>
                    </a:cubicBezTo>
                    <a:cubicBezTo>
                      <a:pt x="57" y="142"/>
                      <a:pt x="61" y="142"/>
                      <a:pt x="63" y="142"/>
                    </a:cubicBezTo>
                    <a:cubicBezTo>
                      <a:pt x="68" y="142"/>
                      <a:pt x="72" y="142"/>
                      <a:pt x="77" y="141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8" y="130"/>
                      <a:pt x="50" y="136"/>
                      <a:pt x="53" y="141"/>
                    </a:cubicBezTo>
                    <a:close/>
                    <a:moveTo>
                      <a:pt x="44" y="117"/>
                    </a:moveTo>
                    <a:cubicBezTo>
                      <a:pt x="77" y="117"/>
                      <a:pt x="77" y="117"/>
                      <a:pt x="77" y="117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96"/>
                      <a:pt x="42" y="107"/>
                      <a:pt x="44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13"/>
              <p:cNvSpPr/>
              <p:nvPr/>
            </p:nvSpPr>
            <p:spPr bwMode="auto">
              <a:xfrm>
                <a:off x="5716588" y="1350963"/>
                <a:ext cx="555625" cy="447675"/>
              </a:xfrm>
              <a:custGeom>
                <a:avLst/>
                <a:gdLst>
                  <a:gd name="T0" fmla="*/ 0 w 148"/>
                  <a:gd name="T1" fmla="*/ 73 h 117"/>
                  <a:gd name="T2" fmla="*/ 130 w 148"/>
                  <a:gd name="T3" fmla="*/ 36 h 117"/>
                  <a:gd name="T4" fmla="*/ 148 w 148"/>
                  <a:gd name="T5" fmla="*/ 46 h 117"/>
                  <a:gd name="T6" fmla="*/ 131 w 148"/>
                  <a:gd name="T7" fmla="*/ 0 h 117"/>
                  <a:gd name="T8" fmla="*/ 84 w 148"/>
                  <a:gd name="T9" fmla="*/ 13 h 117"/>
                  <a:gd name="T10" fmla="*/ 103 w 148"/>
                  <a:gd name="T11" fmla="*/ 22 h 117"/>
                  <a:gd name="T12" fmla="*/ 0 w 148"/>
                  <a:gd name="T13" fmla="*/ 7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7">
                    <a:moveTo>
                      <a:pt x="0" y="73"/>
                    </a:moveTo>
                    <a:cubicBezTo>
                      <a:pt x="56" y="117"/>
                      <a:pt x="113" y="84"/>
                      <a:pt x="130" y="36"/>
                    </a:cubicBezTo>
                    <a:cubicBezTo>
                      <a:pt x="135" y="40"/>
                      <a:pt x="148" y="46"/>
                      <a:pt x="148" y="46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89" y="98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1354505" y="4841346"/>
              <a:ext cx="2940088" cy="1414981"/>
              <a:chOff x="1782229" y="2564094"/>
              <a:chExt cx="2940088" cy="1414981"/>
            </a:xfrm>
          </p:grpSpPr>
          <p:sp>
            <p:nvSpPr>
              <p:cNvPr id="179" name="TextBox 55"/>
              <p:cNvSpPr txBox="1">
                <a:spLocks noChangeArrowheads="1"/>
              </p:cNvSpPr>
              <p:nvPr/>
            </p:nvSpPr>
            <p:spPr bwMode="auto">
              <a:xfrm>
                <a:off x="1782229" y="2564094"/>
                <a:ext cx="26032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TextBox 29"/>
              <p:cNvSpPr txBox="1">
                <a:spLocks noChangeArrowheads="1"/>
              </p:cNvSpPr>
              <p:nvPr/>
            </p:nvSpPr>
            <p:spPr bwMode="auto">
              <a:xfrm>
                <a:off x="1811985" y="2917246"/>
                <a:ext cx="2910332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17430" y="4816148"/>
            <a:ext cx="4931993" cy="1441630"/>
            <a:chOff x="6218238" y="4815033"/>
            <a:chExt cx="4932635" cy="1441296"/>
          </a:xfrm>
        </p:grpSpPr>
        <p:sp>
          <p:nvSpPr>
            <p:cNvPr id="127" name="五边形 126"/>
            <p:cNvSpPr/>
            <p:nvPr/>
          </p:nvSpPr>
          <p:spPr>
            <a:xfrm rot="10800000">
              <a:off x="6218238" y="4815033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695445" y="5294862"/>
              <a:ext cx="468181" cy="360051"/>
              <a:chOff x="8740775" y="1133475"/>
              <a:chExt cx="646113" cy="496888"/>
            </a:xfrm>
          </p:grpSpPr>
          <p:sp>
            <p:nvSpPr>
              <p:cNvPr id="165" name="Freeform 14"/>
              <p:cNvSpPr>
                <a:spLocks noEditPoints="1"/>
              </p:cNvSpPr>
              <p:nvPr/>
            </p:nvSpPr>
            <p:spPr bwMode="auto">
              <a:xfrm>
                <a:off x="8991600" y="1373188"/>
                <a:ext cx="395288" cy="206375"/>
              </a:xfrm>
              <a:custGeom>
                <a:avLst/>
                <a:gdLst>
                  <a:gd name="T0" fmla="*/ 61 w 105"/>
                  <a:gd name="T1" fmla="*/ 0 h 54"/>
                  <a:gd name="T2" fmla="*/ 50 w 105"/>
                  <a:gd name="T3" fmla="*/ 13 h 54"/>
                  <a:gd name="T4" fmla="*/ 76 w 105"/>
                  <a:gd name="T5" fmla="*/ 54 h 54"/>
                  <a:gd name="T6" fmla="*/ 105 w 105"/>
                  <a:gd name="T7" fmla="*/ 54 h 54"/>
                  <a:gd name="T8" fmla="*/ 61 w 105"/>
                  <a:gd name="T9" fmla="*/ 0 h 54"/>
                  <a:gd name="T10" fmla="*/ 0 w 105"/>
                  <a:gd name="T11" fmla="*/ 15 h 54"/>
                  <a:gd name="T12" fmla="*/ 1 w 105"/>
                  <a:gd name="T13" fmla="*/ 15 h 54"/>
                  <a:gd name="T14" fmla="*/ 1 w 105"/>
                  <a:gd name="T15" fmla="*/ 15 h 54"/>
                  <a:gd name="T16" fmla="*/ 1 w 105"/>
                  <a:gd name="T17" fmla="*/ 15 h 54"/>
                  <a:gd name="T18" fmla="*/ 0 w 105"/>
                  <a:gd name="T1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54">
                    <a:moveTo>
                      <a:pt x="61" y="0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62" y="23"/>
                      <a:pt x="71" y="38"/>
                      <a:pt x="76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1" y="28"/>
                      <a:pt x="84" y="7"/>
                      <a:pt x="61" y="0"/>
                    </a:cubicBezTo>
                    <a:close/>
                    <a:moveTo>
                      <a:pt x="0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15"/>
              <p:cNvSpPr/>
              <p:nvPr/>
            </p:nvSpPr>
            <p:spPr bwMode="auto">
              <a:xfrm>
                <a:off x="9104313" y="1133475"/>
                <a:ext cx="161925" cy="233363"/>
              </a:xfrm>
              <a:custGeom>
                <a:avLst/>
                <a:gdLst>
                  <a:gd name="T0" fmla="*/ 14 w 43"/>
                  <a:gd name="T1" fmla="*/ 35 h 61"/>
                  <a:gd name="T2" fmla="*/ 5 w 43"/>
                  <a:gd name="T3" fmla="*/ 60 h 61"/>
                  <a:gd name="T4" fmla="*/ 13 w 43"/>
                  <a:gd name="T5" fmla="*/ 61 h 61"/>
                  <a:gd name="T6" fmla="*/ 43 w 43"/>
                  <a:gd name="T7" fmla="*/ 31 h 61"/>
                  <a:gd name="T8" fmla="*/ 13 w 43"/>
                  <a:gd name="T9" fmla="*/ 0 h 61"/>
                  <a:gd name="T10" fmla="*/ 0 w 43"/>
                  <a:gd name="T11" fmla="*/ 3 h 61"/>
                  <a:gd name="T12" fmla="*/ 14 w 43"/>
                  <a:gd name="T1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1">
                    <a:moveTo>
                      <a:pt x="14" y="35"/>
                    </a:moveTo>
                    <a:cubicBezTo>
                      <a:pt x="14" y="44"/>
                      <a:pt x="11" y="53"/>
                      <a:pt x="5" y="60"/>
                    </a:cubicBezTo>
                    <a:cubicBezTo>
                      <a:pt x="8" y="61"/>
                      <a:pt x="10" y="61"/>
                      <a:pt x="13" y="61"/>
                    </a:cubicBezTo>
                    <a:cubicBezTo>
                      <a:pt x="30" y="61"/>
                      <a:pt x="43" y="47"/>
                      <a:pt x="43" y="31"/>
                    </a:cubicBezTo>
                    <a:cubicBezTo>
                      <a:pt x="43" y="14"/>
                      <a:pt x="30" y="0"/>
                      <a:pt x="13" y="0"/>
                    </a:cubicBezTo>
                    <a:cubicBezTo>
                      <a:pt x="8" y="0"/>
                      <a:pt x="4" y="1"/>
                      <a:pt x="0" y="3"/>
                    </a:cubicBezTo>
                    <a:cubicBezTo>
                      <a:pt x="8" y="11"/>
                      <a:pt x="14" y="22"/>
                      <a:pt x="1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16"/>
              <p:cNvSpPr>
                <a:spLocks noChangeArrowheads="1"/>
              </p:cNvSpPr>
              <p:nvPr/>
            </p:nvSpPr>
            <p:spPr bwMode="auto">
              <a:xfrm>
                <a:off x="8867775" y="1136650"/>
                <a:ext cx="252413" cy="2555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17"/>
              <p:cNvSpPr/>
              <p:nvPr/>
            </p:nvSpPr>
            <p:spPr bwMode="auto">
              <a:xfrm>
                <a:off x="8740775" y="1400175"/>
                <a:ext cx="511175" cy="230188"/>
              </a:xfrm>
              <a:custGeom>
                <a:avLst/>
                <a:gdLst>
                  <a:gd name="T0" fmla="*/ 136 w 136"/>
                  <a:gd name="T1" fmla="*/ 60 h 60"/>
                  <a:gd name="T2" fmla="*/ 88 w 136"/>
                  <a:gd name="T3" fmla="*/ 0 h 60"/>
                  <a:gd name="T4" fmla="*/ 68 w 136"/>
                  <a:gd name="T5" fmla="*/ 23 h 60"/>
                  <a:gd name="T6" fmla="*/ 48 w 136"/>
                  <a:gd name="T7" fmla="*/ 0 h 60"/>
                  <a:gd name="T8" fmla="*/ 0 w 136"/>
                  <a:gd name="T9" fmla="*/ 60 h 60"/>
                  <a:gd name="T10" fmla="*/ 136 w 136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60">
                    <a:moveTo>
                      <a:pt x="136" y="60"/>
                    </a:moveTo>
                    <a:cubicBezTo>
                      <a:pt x="131" y="31"/>
                      <a:pt x="112" y="8"/>
                      <a:pt x="88" y="0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3" y="8"/>
                      <a:pt x="4" y="31"/>
                      <a:pt x="0" y="60"/>
                    </a:cubicBezTo>
                    <a:lnTo>
                      <a:pt x="136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7526133" y="4841348"/>
              <a:ext cx="3428770" cy="1414981"/>
              <a:chOff x="1798513" y="2564094"/>
              <a:chExt cx="3428770" cy="1414981"/>
            </a:xfrm>
          </p:grpSpPr>
          <p:sp>
            <p:nvSpPr>
              <p:cNvPr id="182" name="TextBox 55"/>
              <p:cNvSpPr txBox="1">
                <a:spLocks noChangeArrowheads="1"/>
              </p:cNvSpPr>
              <p:nvPr/>
            </p:nvSpPr>
            <p:spPr bwMode="auto">
              <a:xfrm>
                <a:off x="1798513" y="2564094"/>
                <a:ext cx="21981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TextBox 29"/>
              <p:cNvSpPr txBox="1">
                <a:spLocks noChangeArrowheads="1"/>
              </p:cNvSpPr>
              <p:nvPr/>
            </p:nvSpPr>
            <p:spPr bwMode="auto">
              <a:xfrm>
                <a:off x="1811984" y="2917246"/>
                <a:ext cx="3415299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22199" y="1213148"/>
            <a:ext cx="11288853" cy="1266254"/>
            <a:chOff x="422252" y="1212867"/>
            <a:chExt cx="11290323" cy="1265961"/>
          </a:xfrm>
        </p:grpSpPr>
        <p:sp>
          <p:nvSpPr>
            <p:cNvPr id="184" name="矩形 183"/>
            <p:cNvSpPr/>
            <p:nvPr/>
          </p:nvSpPr>
          <p:spPr>
            <a:xfrm>
              <a:off x="422252" y="12128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文本框 113"/>
            <p:cNvSpPr txBox="1"/>
            <p:nvPr/>
          </p:nvSpPr>
          <p:spPr>
            <a:xfrm>
              <a:off x="770519" y="1740335"/>
              <a:ext cx="10942056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177"/>
            <p:cNvSpPr>
              <a:spLocks noEditPoints="1"/>
            </p:cNvSpPr>
            <p:nvPr/>
          </p:nvSpPr>
          <p:spPr bwMode="auto">
            <a:xfrm>
              <a:off x="524456" y="190993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551916" y="4192993"/>
            <a:ext cx="1111203" cy="1111605"/>
            <a:chOff x="5552639" y="4192021"/>
            <a:chExt cx="1111348" cy="1111348"/>
          </a:xfrm>
        </p:grpSpPr>
        <p:sp>
          <p:nvSpPr>
            <p:cNvPr id="153" name="矩形 152"/>
            <p:cNvSpPr/>
            <p:nvPr/>
          </p:nvSpPr>
          <p:spPr>
            <a:xfrm rot="2700000">
              <a:off x="5552639" y="4192021"/>
              <a:ext cx="1111348" cy="11113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5818772" y="4436838"/>
              <a:ext cx="554456" cy="495789"/>
              <a:chOff x="6153150" y="1452563"/>
              <a:chExt cx="765176" cy="684212"/>
            </a:xfrm>
          </p:grpSpPr>
          <p:sp>
            <p:nvSpPr>
              <p:cNvPr id="15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156325" y="1460500"/>
                <a:ext cx="754063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5"/>
              <p:cNvSpPr>
                <a:spLocks noEditPoints="1"/>
              </p:cNvSpPr>
              <p:nvPr/>
            </p:nvSpPr>
            <p:spPr bwMode="auto">
              <a:xfrm>
                <a:off x="6262688" y="1625600"/>
                <a:ext cx="541338" cy="511175"/>
              </a:xfrm>
              <a:custGeom>
                <a:avLst/>
                <a:gdLst>
                  <a:gd name="T0" fmla="*/ 138 w 142"/>
                  <a:gd name="T1" fmla="*/ 55 h 134"/>
                  <a:gd name="T2" fmla="*/ 76 w 142"/>
                  <a:gd name="T3" fmla="*/ 2 h 134"/>
                  <a:gd name="T4" fmla="*/ 67 w 142"/>
                  <a:gd name="T5" fmla="*/ 2 h 134"/>
                  <a:gd name="T6" fmla="*/ 5 w 142"/>
                  <a:gd name="T7" fmla="*/ 55 h 134"/>
                  <a:gd name="T8" fmla="*/ 0 w 142"/>
                  <a:gd name="T9" fmla="*/ 65 h 134"/>
                  <a:gd name="T10" fmla="*/ 0 w 142"/>
                  <a:gd name="T11" fmla="*/ 128 h 134"/>
                  <a:gd name="T12" fmla="*/ 6 w 142"/>
                  <a:gd name="T13" fmla="*/ 134 h 134"/>
                  <a:gd name="T14" fmla="*/ 47 w 142"/>
                  <a:gd name="T15" fmla="*/ 134 h 134"/>
                  <a:gd name="T16" fmla="*/ 53 w 142"/>
                  <a:gd name="T17" fmla="*/ 128 h 134"/>
                  <a:gd name="T18" fmla="*/ 53 w 142"/>
                  <a:gd name="T19" fmla="*/ 85 h 134"/>
                  <a:gd name="T20" fmla="*/ 59 w 142"/>
                  <a:gd name="T21" fmla="*/ 79 h 134"/>
                  <a:gd name="T22" fmla="*/ 85 w 142"/>
                  <a:gd name="T23" fmla="*/ 79 h 134"/>
                  <a:gd name="T24" fmla="*/ 91 w 142"/>
                  <a:gd name="T25" fmla="*/ 85 h 134"/>
                  <a:gd name="T26" fmla="*/ 91 w 142"/>
                  <a:gd name="T27" fmla="*/ 128 h 134"/>
                  <a:gd name="T28" fmla="*/ 96 w 142"/>
                  <a:gd name="T29" fmla="*/ 134 h 134"/>
                  <a:gd name="T30" fmla="*/ 136 w 142"/>
                  <a:gd name="T31" fmla="*/ 134 h 134"/>
                  <a:gd name="T32" fmla="*/ 142 w 142"/>
                  <a:gd name="T33" fmla="*/ 128 h 134"/>
                  <a:gd name="T34" fmla="*/ 142 w 142"/>
                  <a:gd name="T35" fmla="*/ 65 h 134"/>
                  <a:gd name="T36" fmla="*/ 138 w 142"/>
                  <a:gd name="T37" fmla="*/ 55 h 134"/>
                  <a:gd name="T38" fmla="*/ 71 w 142"/>
                  <a:gd name="T39" fmla="*/ 58 h 134"/>
                  <a:gd name="T40" fmla="*/ 59 w 142"/>
                  <a:gd name="T41" fmla="*/ 45 h 134"/>
                  <a:gd name="T42" fmla="*/ 71 w 142"/>
                  <a:gd name="T43" fmla="*/ 33 h 134"/>
                  <a:gd name="T44" fmla="*/ 84 w 142"/>
                  <a:gd name="T45" fmla="*/ 45 h 134"/>
                  <a:gd name="T46" fmla="*/ 71 w 142"/>
                  <a:gd name="T47" fmla="*/ 5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134">
                    <a:moveTo>
                      <a:pt x="138" y="55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3" y="0"/>
                      <a:pt x="69" y="0"/>
                      <a:pt x="67" y="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8"/>
                      <a:pt x="0" y="62"/>
                      <a:pt x="0" y="6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6" y="134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0" y="134"/>
                      <a:pt x="53" y="131"/>
                      <a:pt x="53" y="128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3" y="81"/>
                      <a:pt x="56" y="79"/>
                      <a:pt x="59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8" y="79"/>
                      <a:pt x="91" y="81"/>
                      <a:pt x="91" y="85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1" y="131"/>
                      <a:pt x="93" y="134"/>
                      <a:pt x="9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9" y="134"/>
                      <a:pt x="142" y="131"/>
                      <a:pt x="142" y="128"/>
                    </a:cubicBezTo>
                    <a:cubicBezTo>
                      <a:pt x="142" y="65"/>
                      <a:pt x="142" y="65"/>
                      <a:pt x="142" y="65"/>
                    </a:cubicBezTo>
                    <a:cubicBezTo>
                      <a:pt x="142" y="62"/>
                      <a:pt x="140" y="58"/>
                      <a:pt x="138" y="55"/>
                    </a:cubicBezTo>
                    <a:close/>
                    <a:moveTo>
                      <a:pt x="71" y="58"/>
                    </a:moveTo>
                    <a:cubicBezTo>
                      <a:pt x="64" y="58"/>
                      <a:pt x="59" y="52"/>
                      <a:pt x="59" y="45"/>
                    </a:cubicBezTo>
                    <a:cubicBezTo>
                      <a:pt x="59" y="38"/>
                      <a:pt x="64" y="33"/>
                      <a:pt x="71" y="33"/>
                    </a:cubicBezTo>
                    <a:cubicBezTo>
                      <a:pt x="78" y="33"/>
                      <a:pt x="84" y="38"/>
                      <a:pt x="84" y="45"/>
                    </a:cubicBezTo>
                    <a:cubicBezTo>
                      <a:pt x="84" y="52"/>
                      <a:pt x="78" y="58"/>
                      <a:pt x="7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6"/>
              <p:cNvSpPr>
                <a:spLocks noEditPoints="1"/>
              </p:cNvSpPr>
              <p:nvPr/>
            </p:nvSpPr>
            <p:spPr bwMode="auto">
              <a:xfrm>
                <a:off x="6153150" y="1452563"/>
                <a:ext cx="765176" cy="393700"/>
              </a:xfrm>
              <a:custGeom>
                <a:avLst/>
                <a:gdLst>
                  <a:gd name="T0" fmla="*/ 172 w 201"/>
                  <a:gd name="T1" fmla="*/ 13 h 103"/>
                  <a:gd name="T2" fmla="*/ 172 w 201"/>
                  <a:gd name="T3" fmla="*/ 47 h 103"/>
                  <a:gd name="T4" fmla="*/ 144 w 201"/>
                  <a:gd name="T5" fmla="*/ 23 h 103"/>
                  <a:gd name="T6" fmla="*/ 144 w 201"/>
                  <a:gd name="T7" fmla="*/ 13 h 103"/>
                  <a:gd name="T8" fmla="*/ 150 w 201"/>
                  <a:gd name="T9" fmla="*/ 7 h 103"/>
                  <a:gd name="T10" fmla="*/ 166 w 201"/>
                  <a:gd name="T11" fmla="*/ 7 h 103"/>
                  <a:gd name="T12" fmla="*/ 172 w 201"/>
                  <a:gd name="T13" fmla="*/ 13 h 103"/>
                  <a:gd name="T14" fmla="*/ 21 w 201"/>
                  <a:gd name="T15" fmla="*/ 97 h 103"/>
                  <a:gd name="T16" fmla="*/ 100 w 201"/>
                  <a:gd name="T17" fmla="*/ 29 h 103"/>
                  <a:gd name="T18" fmla="*/ 180 w 201"/>
                  <a:gd name="T19" fmla="*/ 97 h 103"/>
                  <a:gd name="T20" fmla="*/ 197 w 201"/>
                  <a:gd name="T21" fmla="*/ 97 h 103"/>
                  <a:gd name="T22" fmla="*/ 196 w 201"/>
                  <a:gd name="T23" fmla="*/ 79 h 103"/>
                  <a:gd name="T24" fmla="*/ 108 w 201"/>
                  <a:gd name="T25" fmla="*/ 4 h 103"/>
                  <a:gd name="T26" fmla="*/ 92 w 201"/>
                  <a:gd name="T27" fmla="*/ 4 h 103"/>
                  <a:gd name="T28" fmla="*/ 5 w 201"/>
                  <a:gd name="T29" fmla="*/ 79 h 103"/>
                  <a:gd name="T30" fmla="*/ 4 w 201"/>
                  <a:gd name="T31" fmla="*/ 97 h 103"/>
                  <a:gd name="T32" fmla="*/ 21 w 201"/>
                  <a:gd name="T33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1" h="103">
                    <a:moveTo>
                      <a:pt x="172" y="13"/>
                    </a:moveTo>
                    <a:cubicBezTo>
                      <a:pt x="172" y="47"/>
                      <a:pt x="172" y="47"/>
                      <a:pt x="172" y="47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13"/>
                      <a:pt x="144" y="13"/>
                      <a:pt x="144" y="13"/>
                    </a:cubicBezTo>
                    <a:cubicBezTo>
                      <a:pt x="144" y="10"/>
                      <a:pt x="147" y="7"/>
                      <a:pt x="150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9" y="7"/>
                      <a:pt x="172" y="10"/>
                      <a:pt x="172" y="13"/>
                    </a:cubicBezTo>
                    <a:close/>
                    <a:moveTo>
                      <a:pt x="21" y="97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5" y="102"/>
                      <a:pt x="192" y="102"/>
                      <a:pt x="197" y="97"/>
                    </a:cubicBezTo>
                    <a:cubicBezTo>
                      <a:pt x="201" y="92"/>
                      <a:pt x="201" y="84"/>
                      <a:pt x="196" y="79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4" y="0"/>
                      <a:pt x="97" y="0"/>
                      <a:pt x="92" y="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0" y="84"/>
                      <a:pt x="0" y="92"/>
                      <a:pt x="4" y="97"/>
                    </a:cubicBezTo>
                    <a:cubicBezTo>
                      <a:pt x="6" y="99"/>
                      <a:pt x="15" y="103"/>
                      <a:pt x="21" y="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09316" y="2867581"/>
            <a:ext cx="2933521" cy="3248886"/>
            <a:chOff x="1409498" y="2866917"/>
            <a:chExt cx="2933903" cy="3248134"/>
          </a:xfrm>
        </p:grpSpPr>
        <p:sp>
          <p:nvSpPr>
            <p:cNvPr id="133" name="圆角矩形 132"/>
            <p:cNvSpPr/>
            <p:nvPr/>
          </p:nvSpPr>
          <p:spPr>
            <a:xfrm>
              <a:off x="1409498" y="2866917"/>
              <a:ext cx="2811982" cy="3248134"/>
            </a:xfrm>
            <a:prstGeom prst="roundRect">
              <a:avLst>
                <a:gd name="adj" fmla="val 376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45971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13"/>
            <p:cNvSpPr txBox="1"/>
            <p:nvPr/>
          </p:nvSpPr>
          <p:spPr>
            <a:xfrm>
              <a:off x="156885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23583" y="2867581"/>
            <a:ext cx="2914474" cy="3248886"/>
            <a:chOff x="4724198" y="2866917"/>
            <a:chExt cx="2914853" cy="3248134"/>
          </a:xfrm>
        </p:grpSpPr>
        <p:sp>
          <p:nvSpPr>
            <p:cNvPr id="134" name="圆角矩形 133"/>
            <p:cNvSpPr/>
            <p:nvPr/>
          </p:nvSpPr>
          <p:spPr>
            <a:xfrm>
              <a:off x="4724198" y="2866917"/>
              <a:ext cx="2811982" cy="3248134"/>
            </a:xfrm>
            <a:prstGeom prst="roundRect">
              <a:avLst>
                <a:gd name="adj" fmla="val 376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75536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13"/>
            <p:cNvSpPr txBox="1"/>
            <p:nvPr/>
          </p:nvSpPr>
          <p:spPr>
            <a:xfrm>
              <a:off x="486450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56899" y="2867581"/>
            <a:ext cx="2914474" cy="3248886"/>
            <a:chOff x="8057948" y="2866917"/>
            <a:chExt cx="2914853" cy="3248134"/>
          </a:xfrm>
        </p:grpSpPr>
        <p:sp>
          <p:nvSpPr>
            <p:cNvPr id="135" name="圆角矩形 134"/>
            <p:cNvSpPr/>
            <p:nvPr/>
          </p:nvSpPr>
          <p:spPr>
            <a:xfrm>
              <a:off x="8057948" y="2866917"/>
              <a:ext cx="2811982" cy="3248134"/>
            </a:xfrm>
            <a:prstGeom prst="roundRect">
              <a:avLst>
                <a:gd name="adj" fmla="val 221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808911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13"/>
            <p:cNvSpPr txBox="1"/>
            <p:nvPr/>
          </p:nvSpPr>
          <p:spPr>
            <a:xfrm>
              <a:off x="819825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>
          <a:blip r:embed="rId1"/>
          <a:srcRect l="1369" t="6468" r="11501" b="6468"/>
          <a:stretch>
            <a:fillRect/>
          </a:stretch>
        </p:blipFill>
        <p:spPr>
          <a:xfrm>
            <a:off x="1409315" y="1271883"/>
            <a:ext cx="2811616" cy="2083148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rcRect l="4304" r="7752" b="747"/>
          <a:stretch>
            <a:fillRect/>
          </a:stretch>
        </p:blipFill>
        <p:spPr>
          <a:xfrm>
            <a:off x="4730368" y="1272602"/>
            <a:ext cx="2811616" cy="2078792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rcRect l="4853" t="2331" r="7026" b="4584"/>
          <a:stretch>
            <a:fillRect/>
          </a:stretch>
        </p:blipFill>
        <p:spPr>
          <a:xfrm>
            <a:off x="8051422" y="1271883"/>
            <a:ext cx="2811616" cy="2083148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339194" y="766292"/>
            <a:ext cx="3451044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39194" y="2377431"/>
            <a:ext cx="34510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339196" y="3183000"/>
            <a:ext cx="538679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39194" y="1571860"/>
            <a:ext cx="34510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39806" y="3371476"/>
            <a:ext cx="112247" cy="84818"/>
            <a:chOff x="939927" y="1758919"/>
            <a:chExt cx="112262" cy="84798"/>
          </a:xfrm>
        </p:grpSpPr>
        <p:sp>
          <p:nvSpPr>
            <p:cNvPr id="72" name="等腰三角形 7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6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8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177"/>
          <p:cNvSpPr>
            <a:spLocks noEditPoints="1"/>
          </p:cNvSpPr>
          <p:nvPr/>
        </p:nvSpPr>
        <p:spPr bwMode="auto">
          <a:xfrm>
            <a:off x="4228549" y="2102711"/>
            <a:ext cx="3736690" cy="3225389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3" name="文本框 113"/>
          <p:cNvSpPr txBox="1"/>
          <p:nvPr/>
        </p:nvSpPr>
        <p:spPr>
          <a:xfrm>
            <a:off x="7752342" y="1943552"/>
            <a:ext cx="3752362" cy="73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52338" y="3111319"/>
            <a:ext cx="3282521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1338" y="5042282"/>
            <a:ext cx="3282521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13"/>
          <p:cNvSpPr txBox="1"/>
          <p:nvPr/>
        </p:nvSpPr>
        <p:spPr>
          <a:xfrm>
            <a:off x="552382" y="1943551"/>
            <a:ext cx="3752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826" y="3111320"/>
            <a:ext cx="3282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14252" y="1943551"/>
            <a:ext cx="838091" cy="838394"/>
            <a:chOff x="6915151" y="1943101"/>
            <a:chExt cx="838200" cy="838200"/>
          </a:xfrm>
        </p:grpSpPr>
        <p:sp>
          <p:nvSpPr>
            <p:cNvPr id="9" name="椭圆 8"/>
            <p:cNvSpPr/>
            <p:nvPr/>
          </p:nvSpPr>
          <p:spPr>
            <a:xfrm>
              <a:off x="6915151" y="1943101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文本框 113"/>
            <p:cNvSpPr txBox="1"/>
            <p:nvPr/>
          </p:nvSpPr>
          <p:spPr>
            <a:xfrm>
              <a:off x="7166175" y="2002860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80932" y="1943551"/>
            <a:ext cx="838091" cy="838394"/>
            <a:chOff x="4381501" y="1943101"/>
            <a:chExt cx="838200" cy="838200"/>
          </a:xfrm>
        </p:grpSpPr>
        <p:sp>
          <p:nvSpPr>
            <p:cNvPr id="6" name="椭圆 5"/>
            <p:cNvSpPr/>
            <p:nvPr/>
          </p:nvSpPr>
          <p:spPr>
            <a:xfrm>
              <a:off x="4381501" y="1943101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文本框 113"/>
            <p:cNvSpPr txBox="1"/>
            <p:nvPr/>
          </p:nvSpPr>
          <p:spPr>
            <a:xfrm>
              <a:off x="4638875" y="2002860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714268" y="3055430"/>
            <a:ext cx="838091" cy="838394"/>
            <a:chOff x="3714752" y="3054723"/>
            <a:chExt cx="838200" cy="838200"/>
          </a:xfrm>
        </p:grpSpPr>
        <p:sp>
          <p:nvSpPr>
            <p:cNvPr id="11" name="椭圆 10"/>
            <p:cNvSpPr/>
            <p:nvPr/>
          </p:nvSpPr>
          <p:spPr>
            <a:xfrm>
              <a:off x="3714752" y="3054723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文本框 113"/>
            <p:cNvSpPr txBox="1"/>
            <p:nvPr/>
          </p:nvSpPr>
          <p:spPr>
            <a:xfrm>
              <a:off x="3937002" y="3133487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76154" y="3055430"/>
            <a:ext cx="838091" cy="838394"/>
            <a:chOff x="7677152" y="3054723"/>
            <a:chExt cx="838200" cy="838200"/>
          </a:xfrm>
        </p:grpSpPr>
        <p:sp>
          <p:nvSpPr>
            <p:cNvPr id="10" name="椭圆 9"/>
            <p:cNvSpPr/>
            <p:nvPr/>
          </p:nvSpPr>
          <p:spPr>
            <a:xfrm>
              <a:off x="7677152" y="3054723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文本框 113"/>
            <p:cNvSpPr txBox="1"/>
            <p:nvPr/>
          </p:nvSpPr>
          <p:spPr>
            <a:xfrm>
              <a:off x="7912102" y="3133487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677850" y="4908901"/>
            <a:ext cx="838091" cy="838394"/>
            <a:chOff x="5678588" y="4907765"/>
            <a:chExt cx="838200" cy="838200"/>
          </a:xfrm>
        </p:grpSpPr>
        <p:sp>
          <p:nvSpPr>
            <p:cNvPr id="12" name="椭圆 11"/>
            <p:cNvSpPr/>
            <p:nvPr/>
          </p:nvSpPr>
          <p:spPr>
            <a:xfrm>
              <a:off x="5678588" y="4907765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文本框 113"/>
            <p:cNvSpPr txBox="1"/>
            <p:nvPr/>
          </p:nvSpPr>
          <p:spPr>
            <a:xfrm>
              <a:off x="5916915" y="4972265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8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22199" y="1213148"/>
            <a:ext cx="11288853" cy="1266254"/>
            <a:chOff x="422252" y="1212867"/>
            <a:chExt cx="11290323" cy="1265961"/>
          </a:xfrm>
        </p:grpSpPr>
        <p:sp>
          <p:nvSpPr>
            <p:cNvPr id="47" name="矩形 46"/>
            <p:cNvSpPr/>
            <p:nvPr/>
          </p:nvSpPr>
          <p:spPr>
            <a:xfrm>
              <a:off x="422252" y="12128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113"/>
            <p:cNvSpPr txBox="1"/>
            <p:nvPr/>
          </p:nvSpPr>
          <p:spPr>
            <a:xfrm>
              <a:off x="770519" y="1740335"/>
              <a:ext cx="10942056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524456" y="190993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2E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66742" y="2865742"/>
            <a:ext cx="9758598" cy="3264672"/>
            <a:chOff x="1266907" y="2865079"/>
            <a:chExt cx="9759868" cy="3263916"/>
          </a:xfrm>
        </p:grpSpPr>
        <p:sp>
          <p:nvSpPr>
            <p:cNvPr id="7" name="任意多边形 6"/>
            <p:cNvSpPr/>
            <p:nvPr/>
          </p:nvSpPr>
          <p:spPr>
            <a:xfrm>
              <a:off x="1266907" y="3784242"/>
              <a:ext cx="2022986" cy="2022986"/>
            </a:xfrm>
            <a:custGeom>
              <a:avLst/>
              <a:gdLst>
                <a:gd name="connsiteX0" fmla="*/ 1162050 w 2324100"/>
                <a:gd name="connsiteY0" fmla="*/ 329739 h 2324100"/>
                <a:gd name="connsiteX1" fmla="*/ 329739 w 2324100"/>
                <a:gd name="connsiteY1" fmla="*/ 1162050 h 2324100"/>
                <a:gd name="connsiteX2" fmla="*/ 1162050 w 2324100"/>
                <a:gd name="connsiteY2" fmla="*/ 1994361 h 2324100"/>
                <a:gd name="connsiteX3" fmla="*/ 1994361 w 2324100"/>
                <a:gd name="connsiteY3" fmla="*/ 1162050 h 2324100"/>
                <a:gd name="connsiteX4" fmla="*/ 1162050 w 2324100"/>
                <a:gd name="connsiteY4" fmla="*/ 329739 h 2324100"/>
                <a:gd name="connsiteX5" fmla="*/ 1162050 w 2324100"/>
                <a:gd name="connsiteY5" fmla="*/ 0 h 2324100"/>
                <a:gd name="connsiteX6" fmla="*/ 2324100 w 2324100"/>
                <a:gd name="connsiteY6" fmla="*/ 1162050 h 2324100"/>
                <a:gd name="connsiteX7" fmla="*/ 1162050 w 2324100"/>
                <a:gd name="connsiteY7" fmla="*/ 2324100 h 2324100"/>
                <a:gd name="connsiteX8" fmla="*/ 0 w 2324100"/>
                <a:gd name="connsiteY8" fmla="*/ 1162050 h 2324100"/>
                <a:gd name="connsiteX9" fmla="*/ 1162050 w 2324100"/>
                <a:gd name="connsiteY9" fmla="*/ 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4100" h="2324100">
                  <a:moveTo>
                    <a:pt x="1162050" y="329739"/>
                  </a:moveTo>
                  <a:cubicBezTo>
                    <a:pt x="702377" y="329739"/>
                    <a:pt x="329739" y="702377"/>
                    <a:pt x="329739" y="1162050"/>
                  </a:cubicBezTo>
                  <a:cubicBezTo>
                    <a:pt x="329739" y="1621723"/>
                    <a:pt x="702377" y="1994361"/>
                    <a:pt x="1162050" y="1994361"/>
                  </a:cubicBezTo>
                  <a:cubicBezTo>
                    <a:pt x="1621723" y="1994361"/>
                    <a:pt x="1994361" y="1621723"/>
                    <a:pt x="1994361" y="1162050"/>
                  </a:cubicBezTo>
                  <a:cubicBezTo>
                    <a:pt x="1994361" y="702377"/>
                    <a:pt x="1621723" y="329739"/>
                    <a:pt x="1162050" y="329739"/>
                  </a:cubicBezTo>
                  <a:close/>
                  <a:moveTo>
                    <a:pt x="1162050" y="0"/>
                  </a:moveTo>
                  <a:cubicBezTo>
                    <a:pt x="1803832" y="0"/>
                    <a:pt x="2324100" y="520268"/>
                    <a:pt x="2324100" y="1162050"/>
                  </a:cubicBezTo>
                  <a:cubicBezTo>
                    <a:pt x="2324100" y="1803832"/>
                    <a:pt x="1803832" y="2324100"/>
                    <a:pt x="1162050" y="2324100"/>
                  </a:cubicBezTo>
                  <a:cubicBezTo>
                    <a:pt x="520268" y="2324100"/>
                    <a:pt x="0" y="1803832"/>
                    <a:pt x="0" y="1162050"/>
                  </a:cubicBezTo>
                  <a:cubicBezTo>
                    <a:pt x="0" y="520268"/>
                    <a:pt x="520268" y="0"/>
                    <a:pt x="116205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351774" y="3784242"/>
              <a:ext cx="2022986" cy="2022986"/>
            </a:xfrm>
            <a:custGeom>
              <a:avLst/>
              <a:gdLst>
                <a:gd name="connsiteX0" fmla="*/ 1162050 w 2324100"/>
                <a:gd name="connsiteY0" fmla="*/ 329739 h 2324100"/>
                <a:gd name="connsiteX1" fmla="*/ 329739 w 2324100"/>
                <a:gd name="connsiteY1" fmla="*/ 1162050 h 2324100"/>
                <a:gd name="connsiteX2" fmla="*/ 1162050 w 2324100"/>
                <a:gd name="connsiteY2" fmla="*/ 1994361 h 2324100"/>
                <a:gd name="connsiteX3" fmla="*/ 1994361 w 2324100"/>
                <a:gd name="connsiteY3" fmla="*/ 1162050 h 2324100"/>
                <a:gd name="connsiteX4" fmla="*/ 1162050 w 2324100"/>
                <a:gd name="connsiteY4" fmla="*/ 329739 h 2324100"/>
                <a:gd name="connsiteX5" fmla="*/ 1162050 w 2324100"/>
                <a:gd name="connsiteY5" fmla="*/ 0 h 2324100"/>
                <a:gd name="connsiteX6" fmla="*/ 2324100 w 2324100"/>
                <a:gd name="connsiteY6" fmla="*/ 1162050 h 2324100"/>
                <a:gd name="connsiteX7" fmla="*/ 1162050 w 2324100"/>
                <a:gd name="connsiteY7" fmla="*/ 2324100 h 2324100"/>
                <a:gd name="connsiteX8" fmla="*/ 0 w 2324100"/>
                <a:gd name="connsiteY8" fmla="*/ 1162050 h 2324100"/>
                <a:gd name="connsiteX9" fmla="*/ 1162050 w 2324100"/>
                <a:gd name="connsiteY9" fmla="*/ 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4100" h="2324100">
                  <a:moveTo>
                    <a:pt x="1162050" y="329739"/>
                  </a:moveTo>
                  <a:cubicBezTo>
                    <a:pt x="702377" y="329739"/>
                    <a:pt x="329739" y="702377"/>
                    <a:pt x="329739" y="1162050"/>
                  </a:cubicBezTo>
                  <a:cubicBezTo>
                    <a:pt x="329739" y="1621723"/>
                    <a:pt x="702377" y="1994361"/>
                    <a:pt x="1162050" y="1994361"/>
                  </a:cubicBezTo>
                  <a:cubicBezTo>
                    <a:pt x="1621723" y="1994361"/>
                    <a:pt x="1994361" y="1621723"/>
                    <a:pt x="1994361" y="1162050"/>
                  </a:cubicBezTo>
                  <a:cubicBezTo>
                    <a:pt x="1994361" y="702377"/>
                    <a:pt x="1621723" y="329739"/>
                    <a:pt x="1162050" y="329739"/>
                  </a:cubicBezTo>
                  <a:close/>
                  <a:moveTo>
                    <a:pt x="1162050" y="0"/>
                  </a:moveTo>
                  <a:cubicBezTo>
                    <a:pt x="1803832" y="0"/>
                    <a:pt x="2324100" y="520268"/>
                    <a:pt x="2324100" y="1162050"/>
                  </a:cubicBezTo>
                  <a:cubicBezTo>
                    <a:pt x="2324100" y="1803832"/>
                    <a:pt x="1803832" y="2324100"/>
                    <a:pt x="1162050" y="2324100"/>
                  </a:cubicBezTo>
                  <a:cubicBezTo>
                    <a:pt x="520268" y="2324100"/>
                    <a:pt x="0" y="1803832"/>
                    <a:pt x="0" y="1162050"/>
                  </a:cubicBezTo>
                  <a:cubicBezTo>
                    <a:pt x="0" y="520268"/>
                    <a:pt x="520268" y="0"/>
                    <a:pt x="116205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525278" y="4456804"/>
              <a:ext cx="677863" cy="67786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595565" y="4613844"/>
              <a:ext cx="363786" cy="3637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610145" y="4456804"/>
              <a:ext cx="677863" cy="6778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2413311" y="286507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7569657" y="524491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484206" y="5811623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6429762" y="286507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434197" y="5239033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1879775" y="4444762"/>
              <a:ext cx="857946" cy="674428"/>
            </a:xfrm>
            <a:custGeom>
              <a:avLst/>
              <a:gdLst>
                <a:gd name="T0" fmla="*/ 33 w 79"/>
                <a:gd name="T1" fmla="*/ 19 h 62"/>
                <a:gd name="T2" fmla="*/ 36 w 79"/>
                <a:gd name="T3" fmla="*/ 16 h 62"/>
                <a:gd name="T4" fmla="*/ 33 w 79"/>
                <a:gd name="T5" fmla="*/ 12 h 62"/>
                <a:gd name="T6" fmla="*/ 33 w 79"/>
                <a:gd name="T7" fmla="*/ 9 h 62"/>
                <a:gd name="T8" fmla="*/ 33 w 79"/>
                <a:gd name="T9" fmla="*/ 9 h 62"/>
                <a:gd name="T10" fmla="*/ 45 w 79"/>
                <a:gd name="T11" fmla="*/ 2 h 62"/>
                <a:gd name="T12" fmla="*/ 47 w 79"/>
                <a:gd name="T13" fmla="*/ 9 h 62"/>
                <a:gd name="T14" fmla="*/ 47 w 79"/>
                <a:gd name="T15" fmla="*/ 9 h 62"/>
                <a:gd name="T16" fmla="*/ 46 w 79"/>
                <a:gd name="T17" fmla="*/ 13 h 62"/>
                <a:gd name="T18" fmla="*/ 46 w 79"/>
                <a:gd name="T19" fmla="*/ 18 h 62"/>
                <a:gd name="T20" fmla="*/ 50 w 79"/>
                <a:gd name="T21" fmla="*/ 19 h 62"/>
                <a:gd name="T22" fmla="*/ 26 w 79"/>
                <a:gd name="T23" fmla="*/ 31 h 62"/>
                <a:gd name="T24" fmla="*/ 31 w 79"/>
                <a:gd name="T25" fmla="*/ 56 h 62"/>
                <a:gd name="T26" fmla="*/ 41 w 79"/>
                <a:gd name="T27" fmla="*/ 44 h 62"/>
                <a:gd name="T28" fmla="*/ 49 w 79"/>
                <a:gd name="T29" fmla="*/ 46 h 62"/>
                <a:gd name="T30" fmla="*/ 52 w 79"/>
                <a:gd name="T31" fmla="*/ 45 h 62"/>
                <a:gd name="T32" fmla="*/ 34 w 79"/>
                <a:gd name="T33" fmla="*/ 53 h 62"/>
                <a:gd name="T34" fmla="*/ 20 w 79"/>
                <a:gd name="T35" fmla="*/ 4 h 62"/>
                <a:gd name="T36" fmla="*/ 11 w 79"/>
                <a:gd name="T37" fmla="*/ 19 h 62"/>
                <a:gd name="T38" fmla="*/ 15 w 79"/>
                <a:gd name="T39" fmla="*/ 25 h 62"/>
                <a:gd name="T40" fmla="*/ 21 w 79"/>
                <a:gd name="T41" fmla="*/ 14 h 62"/>
                <a:gd name="T42" fmla="*/ 30 w 79"/>
                <a:gd name="T43" fmla="*/ 10 h 62"/>
                <a:gd name="T44" fmla="*/ 73 w 79"/>
                <a:gd name="T45" fmla="*/ 15 h 62"/>
                <a:gd name="T46" fmla="*/ 57 w 79"/>
                <a:gd name="T47" fmla="*/ 5 h 62"/>
                <a:gd name="T48" fmla="*/ 52 w 79"/>
                <a:gd name="T49" fmla="*/ 9 h 62"/>
                <a:gd name="T50" fmla="*/ 63 w 79"/>
                <a:gd name="T51" fmla="*/ 15 h 62"/>
                <a:gd name="T52" fmla="*/ 67 w 79"/>
                <a:gd name="T53" fmla="*/ 25 h 62"/>
                <a:gd name="T54" fmla="*/ 18 w 79"/>
                <a:gd name="T55" fmla="*/ 43 h 62"/>
                <a:gd name="T56" fmla="*/ 16 w 79"/>
                <a:gd name="T57" fmla="*/ 49 h 62"/>
                <a:gd name="T58" fmla="*/ 25 w 79"/>
                <a:gd name="T59" fmla="*/ 59 h 62"/>
                <a:gd name="T60" fmla="*/ 2 w 79"/>
                <a:gd name="T61" fmla="*/ 51 h 62"/>
                <a:gd name="T62" fmla="*/ 9 w 79"/>
                <a:gd name="T63" fmla="*/ 47 h 62"/>
                <a:gd name="T64" fmla="*/ 4 w 79"/>
                <a:gd name="T65" fmla="*/ 43 h 62"/>
                <a:gd name="T66" fmla="*/ 18 w 79"/>
                <a:gd name="T67" fmla="*/ 30 h 62"/>
                <a:gd name="T68" fmla="*/ 18 w 79"/>
                <a:gd name="T69" fmla="*/ 43 h 62"/>
                <a:gd name="T70" fmla="*/ 75 w 79"/>
                <a:gd name="T71" fmla="*/ 42 h 62"/>
                <a:gd name="T72" fmla="*/ 60 w 79"/>
                <a:gd name="T73" fmla="*/ 29 h 62"/>
                <a:gd name="T74" fmla="*/ 60 w 79"/>
                <a:gd name="T75" fmla="*/ 42 h 62"/>
                <a:gd name="T76" fmla="*/ 62 w 79"/>
                <a:gd name="T77" fmla="*/ 48 h 62"/>
                <a:gd name="T78" fmla="*/ 54 w 79"/>
                <a:gd name="T79" fmla="*/ 58 h 62"/>
                <a:gd name="T80" fmla="*/ 77 w 79"/>
                <a:gd name="T81" fmla="*/ 50 h 62"/>
                <a:gd name="T82" fmla="*/ 69 w 79"/>
                <a:gd name="T83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9" h="62">
                  <a:moveTo>
                    <a:pt x="30" y="19"/>
                  </a:move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18"/>
                  </a:cubicBezTo>
                  <a:cubicBezTo>
                    <a:pt x="36" y="18"/>
                    <a:pt x="36" y="17"/>
                    <a:pt x="36" y="16"/>
                  </a:cubicBezTo>
                  <a:cubicBezTo>
                    <a:pt x="35" y="15"/>
                    <a:pt x="35" y="14"/>
                    <a:pt x="34" y="13"/>
                  </a:cubicBezTo>
                  <a:cubicBezTo>
                    <a:pt x="34" y="13"/>
                    <a:pt x="34" y="12"/>
                    <a:pt x="33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5"/>
                    <a:pt x="33" y="3"/>
                    <a:pt x="35" y="2"/>
                  </a:cubicBezTo>
                  <a:cubicBezTo>
                    <a:pt x="37" y="0"/>
                    <a:pt x="42" y="0"/>
                    <a:pt x="45" y="2"/>
                  </a:cubicBezTo>
                  <a:cubicBezTo>
                    <a:pt x="47" y="3"/>
                    <a:pt x="47" y="5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1"/>
                    <a:pt x="47" y="12"/>
                  </a:cubicBezTo>
                  <a:cubicBezTo>
                    <a:pt x="47" y="12"/>
                    <a:pt x="47" y="13"/>
                    <a:pt x="46" y="13"/>
                  </a:cubicBezTo>
                  <a:cubicBezTo>
                    <a:pt x="46" y="14"/>
                    <a:pt x="45" y="15"/>
                    <a:pt x="45" y="16"/>
                  </a:cubicBezTo>
                  <a:cubicBezTo>
                    <a:pt x="45" y="17"/>
                    <a:pt x="45" y="18"/>
                    <a:pt x="46" y="18"/>
                  </a:cubicBezTo>
                  <a:cubicBezTo>
                    <a:pt x="46" y="19"/>
                    <a:pt x="47" y="19"/>
                    <a:pt x="48" y="19"/>
                  </a:cubicBezTo>
                  <a:cubicBezTo>
                    <a:pt x="48" y="19"/>
                    <a:pt x="49" y="19"/>
                    <a:pt x="50" y="19"/>
                  </a:cubicBezTo>
                  <a:cubicBezTo>
                    <a:pt x="53" y="21"/>
                    <a:pt x="55" y="27"/>
                    <a:pt x="54" y="31"/>
                  </a:cubicBezTo>
                  <a:cubicBezTo>
                    <a:pt x="50" y="34"/>
                    <a:pt x="29" y="34"/>
                    <a:pt x="26" y="31"/>
                  </a:cubicBezTo>
                  <a:cubicBezTo>
                    <a:pt x="26" y="27"/>
                    <a:pt x="27" y="22"/>
                    <a:pt x="30" y="19"/>
                  </a:cubicBezTo>
                  <a:close/>
                  <a:moveTo>
                    <a:pt x="31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1" y="50"/>
                    <a:pt x="46" y="49"/>
                    <a:pt x="49" y="46"/>
                  </a:cubicBezTo>
                  <a:cubicBezTo>
                    <a:pt x="49" y="45"/>
                    <a:pt x="50" y="45"/>
                    <a:pt x="50" y="44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7"/>
                    <a:pt x="51" y="49"/>
                    <a:pt x="49" y="51"/>
                  </a:cubicBezTo>
                  <a:cubicBezTo>
                    <a:pt x="45" y="55"/>
                    <a:pt x="39" y="56"/>
                    <a:pt x="34" y="53"/>
                  </a:cubicBezTo>
                  <a:cubicBezTo>
                    <a:pt x="31" y="56"/>
                    <a:pt x="31" y="56"/>
                    <a:pt x="31" y="56"/>
                  </a:cubicBezTo>
                  <a:close/>
                  <a:moveTo>
                    <a:pt x="20" y="4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5" y="8"/>
                    <a:pt x="10" y="14"/>
                    <a:pt x="11" y="19"/>
                  </a:cubicBezTo>
                  <a:cubicBezTo>
                    <a:pt x="11" y="22"/>
                    <a:pt x="12" y="24"/>
                    <a:pt x="13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4"/>
                    <a:pt x="14" y="23"/>
                    <a:pt x="14" y="22"/>
                  </a:cubicBezTo>
                  <a:cubicBezTo>
                    <a:pt x="14" y="18"/>
                    <a:pt x="17" y="15"/>
                    <a:pt x="21" y="14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73" y="15"/>
                  </a:moveTo>
                  <a:cubicBezTo>
                    <a:pt x="69" y="15"/>
                    <a:pt x="69" y="15"/>
                    <a:pt x="69" y="15"/>
                  </a:cubicBezTo>
                  <a:cubicBezTo>
                    <a:pt x="68" y="9"/>
                    <a:pt x="63" y="5"/>
                    <a:pt x="57" y="5"/>
                  </a:cubicBezTo>
                  <a:cubicBezTo>
                    <a:pt x="55" y="6"/>
                    <a:pt x="53" y="6"/>
                    <a:pt x="51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3" y="9"/>
                    <a:pt x="54" y="9"/>
                  </a:cubicBezTo>
                  <a:cubicBezTo>
                    <a:pt x="58" y="9"/>
                    <a:pt x="62" y="11"/>
                    <a:pt x="63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18" y="43"/>
                  </a:moveTo>
                  <a:cubicBezTo>
                    <a:pt x="18" y="45"/>
                    <a:pt x="17" y="46"/>
                    <a:pt x="15" y="47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7" y="49"/>
                    <a:pt x="23" y="50"/>
                    <a:pt x="23" y="51"/>
                  </a:cubicBezTo>
                  <a:cubicBezTo>
                    <a:pt x="25" y="53"/>
                    <a:pt x="25" y="57"/>
                    <a:pt x="25" y="59"/>
                  </a:cubicBezTo>
                  <a:cubicBezTo>
                    <a:pt x="19" y="62"/>
                    <a:pt x="6" y="62"/>
                    <a:pt x="0" y="59"/>
                  </a:cubicBezTo>
                  <a:cubicBezTo>
                    <a:pt x="0" y="57"/>
                    <a:pt x="0" y="53"/>
                    <a:pt x="2" y="51"/>
                  </a:cubicBezTo>
                  <a:cubicBezTo>
                    <a:pt x="2" y="50"/>
                    <a:pt x="8" y="49"/>
                    <a:pt x="9" y="49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8" y="46"/>
                    <a:pt x="7" y="45"/>
                    <a:pt x="7" y="43"/>
                  </a:cubicBezTo>
                  <a:cubicBezTo>
                    <a:pt x="6" y="43"/>
                    <a:pt x="4" y="43"/>
                    <a:pt x="4" y="43"/>
                  </a:cubicBezTo>
                  <a:cubicBezTo>
                    <a:pt x="3" y="39"/>
                    <a:pt x="4" y="32"/>
                    <a:pt x="6" y="30"/>
                  </a:cubicBezTo>
                  <a:cubicBezTo>
                    <a:pt x="9" y="28"/>
                    <a:pt x="16" y="28"/>
                    <a:pt x="18" y="30"/>
                  </a:cubicBezTo>
                  <a:cubicBezTo>
                    <a:pt x="20" y="32"/>
                    <a:pt x="22" y="39"/>
                    <a:pt x="21" y="43"/>
                  </a:cubicBezTo>
                  <a:cubicBezTo>
                    <a:pt x="21" y="43"/>
                    <a:pt x="19" y="43"/>
                    <a:pt x="18" y="43"/>
                  </a:cubicBezTo>
                  <a:close/>
                  <a:moveTo>
                    <a:pt x="72" y="42"/>
                  </a:moveTo>
                  <a:cubicBezTo>
                    <a:pt x="72" y="42"/>
                    <a:pt x="74" y="42"/>
                    <a:pt x="75" y="42"/>
                  </a:cubicBezTo>
                  <a:cubicBezTo>
                    <a:pt x="75" y="38"/>
                    <a:pt x="74" y="31"/>
                    <a:pt x="72" y="29"/>
                  </a:cubicBezTo>
                  <a:cubicBezTo>
                    <a:pt x="69" y="27"/>
                    <a:pt x="62" y="27"/>
                    <a:pt x="60" y="29"/>
                  </a:cubicBezTo>
                  <a:cubicBezTo>
                    <a:pt x="58" y="31"/>
                    <a:pt x="57" y="38"/>
                    <a:pt x="57" y="42"/>
                  </a:cubicBezTo>
                  <a:cubicBezTo>
                    <a:pt x="58" y="42"/>
                    <a:pt x="59" y="42"/>
                    <a:pt x="60" y="42"/>
                  </a:cubicBezTo>
                  <a:cubicBezTo>
                    <a:pt x="61" y="44"/>
                    <a:pt x="61" y="45"/>
                    <a:pt x="63" y="46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1" y="48"/>
                    <a:pt x="56" y="49"/>
                    <a:pt x="55" y="50"/>
                  </a:cubicBezTo>
                  <a:cubicBezTo>
                    <a:pt x="53" y="52"/>
                    <a:pt x="53" y="56"/>
                    <a:pt x="54" y="58"/>
                  </a:cubicBezTo>
                  <a:cubicBezTo>
                    <a:pt x="59" y="61"/>
                    <a:pt x="72" y="61"/>
                    <a:pt x="78" y="58"/>
                  </a:cubicBezTo>
                  <a:cubicBezTo>
                    <a:pt x="79" y="56"/>
                    <a:pt x="78" y="52"/>
                    <a:pt x="77" y="50"/>
                  </a:cubicBezTo>
                  <a:cubicBezTo>
                    <a:pt x="76" y="49"/>
                    <a:pt x="71" y="48"/>
                    <a:pt x="70" y="48"/>
                  </a:cubicBezTo>
                  <a:cubicBezTo>
                    <a:pt x="70" y="48"/>
                    <a:pt x="69" y="47"/>
                    <a:pt x="69" y="46"/>
                  </a:cubicBezTo>
                  <a:cubicBezTo>
                    <a:pt x="70" y="45"/>
                    <a:pt x="71" y="44"/>
                    <a:pt x="72" y="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148"/>
            <p:cNvSpPr/>
            <p:nvPr/>
          </p:nvSpPr>
          <p:spPr bwMode="auto">
            <a:xfrm>
              <a:off x="5996525" y="4467538"/>
              <a:ext cx="793082" cy="600480"/>
            </a:xfrm>
            <a:custGeom>
              <a:avLst/>
              <a:gdLst>
                <a:gd name="T0" fmla="*/ 8 w 140"/>
                <a:gd name="T1" fmla="*/ 99 h 106"/>
                <a:gd name="T2" fmla="*/ 15 w 140"/>
                <a:gd name="T3" fmla="*/ 99 h 106"/>
                <a:gd name="T4" fmla="*/ 15 w 140"/>
                <a:gd name="T5" fmla="*/ 59 h 106"/>
                <a:gd name="T6" fmla="*/ 22 w 140"/>
                <a:gd name="T7" fmla="*/ 56 h 106"/>
                <a:gd name="T8" fmla="*/ 22 w 140"/>
                <a:gd name="T9" fmla="*/ 99 h 106"/>
                <a:gd name="T10" fmla="*/ 26 w 140"/>
                <a:gd name="T11" fmla="*/ 99 h 106"/>
                <a:gd name="T12" fmla="*/ 26 w 140"/>
                <a:gd name="T13" fmla="*/ 54 h 106"/>
                <a:gd name="T14" fmla="*/ 34 w 140"/>
                <a:gd name="T15" fmla="*/ 52 h 106"/>
                <a:gd name="T16" fmla="*/ 34 w 140"/>
                <a:gd name="T17" fmla="*/ 99 h 106"/>
                <a:gd name="T18" fmla="*/ 41 w 140"/>
                <a:gd name="T19" fmla="*/ 99 h 106"/>
                <a:gd name="T20" fmla="*/ 41 w 140"/>
                <a:gd name="T21" fmla="*/ 49 h 106"/>
                <a:gd name="T22" fmla="*/ 41 w 140"/>
                <a:gd name="T23" fmla="*/ 49 h 106"/>
                <a:gd name="T24" fmla="*/ 48 w 140"/>
                <a:gd name="T25" fmla="*/ 56 h 106"/>
                <a:gd name="T26" fmla="*/ 48 w 140"/>
                <a:gd name="T27" fmla="*/ 99 h 106"/>
                <a:gd name="T28" fmla="*/ 52 w 140"/>
                <a:gd name="T29" fmla="*/ 99 h 106"/>
                <a:gd name="T30" fmla="*/ 52 w 140"/>
                <a:gd name="T31" fmla="*/ 61 h 106"/>
                <a:gd name="T32" fmla="*/ 60 w 140"/>
                <a:gd name="T33" fmla="*/ 59 h 106"/>
                <a:gd name="T34" fmla="*/ 60 w 140"/>
                <a:gd name="T35" fmla="*/ 99 h 106"/>
                <a:gd name="T36" fmla="*/ 64 w 140"/>
                <a:gd name="T37" fmla="*/ 99 h 106"/>
                <a:gd name="T38" fmla="*/ 64 w 140"/>
                <a:gd name="T39" fmla="*/ 56 h 106"/>
                <a:gd name="T40" fmla="*/ 71 w 140"/>
                <a:gd name="T41" fmla="*/ 52 h 106"/>
                <a:gd name="T42" fmla="*/ 71 w 140"/>
                <a:gd name="T43" fmla="*/ 99 h 106"/>
                <a:gd name="T44" fmla="*/ 76 w 140"/>
                <a:gd name="T45" fmla="*/ 99 h 106"/>
                <a:gd name="T46" fmla="*/ 76 w 140"/>
                <a:gd name="T47" fmla="*/ 49 h 106"/>
                <a:gd name="T48" fmla="*/ 83 w 140"/>
                <a:gd name="T49" fmla="*/ 45 h 106"/>
                <a:gd name="T50" fmla="*/ 83 w 140"/>
                <a:gd name="T51" fmla="*/ 99 h 106"/>
                <a:gd name="T52" fmla="*/ 90 w 140"/>
                <a:gd name="T53" fmla="*/ 99 h 106"/>
                <a:gd name="T54" fmla="*/ 90 w 140"/>
                <a:gd name="T55" fmla="*/ 42 h 106"/>
                <a:gd name="T56" fmla="*/ 97 w 140"/>
                <a:gd name="T57" fmla="*/ 40 h 106"/>
                <a:gd name="T58" fmla="*/ 97 w 140"/>
                <a:gd name="T59" fmla="*/ 99 h 106"/>
                <a:gd name="T60" fmla="*/ 102 w 140"/>
                <a:gd name="T61" fmla="*/ 99 h 106"/>
                <a:gd name="T62" fmla="*/ 102 w 140"/>
                <a:gd name="T63" fmla="*/ 38 h 106"/>
                <a:gd name="T64" fmla="*/ 109 w 140"/>
                <a:gd name="T65" fmla="*/ 33 h 106"/>
                <a:gd name="T66" fmla="*/ 109 w 140"/>
                <a:gd name="T67" fmla="*/ 99 h 106"/>
                <a:gd name="T68" fmla="*/ 135 w 140"/>
                <a:gd name="T69" fmla="*/ 99 h 106"/>
                <a:gd name="T70" fmla="*/ 135 w 140"/>
                <a:gd name="T71" fmla="*/ 106 h 106"/>
                <a:gd name="T72" fmla="*/ 8 w 140"/>
                <a:gd name="T73" fmla="*/ 106 h 106"/>
                <a:gd name="T74" fmla="*/ 0 w 140"/>
                <a:gd name="T75" fmla="*/ 106 h 106"/>
                <a:gd name="T76" fmla="*/ 0 w 140"/>
                <a:gd name="T77" fmla="*/ 99 h 106"/>
                <a:gd name="T78" fmla="*/ 0 w 140"/>
                <a:gd name="T79" fmla="*/ 2 h 106"/>
                <a:gd name="T80" fmla="*/ 8 w 140"/>
                <a:gd name="T81" fmla="*/ 2 h 106"/>
                <a:gd name="T82" fmla="*/ 8 w 140"/>
                <a:gd name="T83" fmla="*/ 40 h 106"/>
                <a:gd name="T84" fmla="*/ 43 w 140"/>
                <a:gd name="T85" fmla="*/ 26 h 106"/>
                <a:gd name="T86" fmla="*/ 45 w 140"/>
                <a:gd name="T87" fmla="*/ 23 h 106"/>
                <a:gd name="T88" fmla="*/ 50 w 140"/>
                <a:gd name="T89" fmla="*/ 28 h 106"/>
                <a:gd name="T90" fmla="*/ 55 w 140"/>
                <a:gd name="T91" fmla="*/ 38 h 106"/>
                <a:gd name="T92" fmla="*/ 109 w 140"/>
                <a:gd name="T93" fmla="*/ 11 h 106"/>
                <a:gd name="T94" fmla="*/ 102 w 140"/>
                <a:gd name="T95" fmla="*/ 0 h 106"/>
                <a:gd name="T96" fmla="*/ 121 w 140"/>
                <a:gd name="T97" fmla="*/ 0 h 106"/>
                <a:gd name="T98" fmla="*/ 140 w 140"/>
                <a:gd name="T99" fmla="*/ 2 h 106"/>
                <a:gd name="T100" fmla="*/ 131 w 140"/>
                <a:gd name="T101" fmla="*/ 16 h 106"/>
                <a:gd name="T102" fmla="*/ 121 w 140"/>
                <a:gd name="T103" fmla="*/ 33 h 106"/>
                <a:gd name="T104" fmla="*/ 114 w 140"/>
                <a:gd name="T105" fmla="*/ 21 h 106"/>
                <a:gd name="T106" fmla="*/ 57 w 140"/>
                <a:gd name="T107" fmla="*/ 49 h 106"/>
                <a:gd name="T108" fmla="*/ 52 w 140"/>
                <a:gd name="T109" fmla="*/ 52 h 106"/>
                <a:gd name="T110" fmla="*/ 48 w 140"/>
                <a:gd name="T111" fmla="*/ 47 h 106"/>
                <a:gd name="T112" fmla="*/ 43 w 140"/>
                <a:gd name="T113" fmla="*/ 38 h 106"/>
                <a:gd name="T114" fmla="*/ 8 w 140"/>
                <a:gd name="T115" fmla="*/ 54 h 106"/>
                <a:gd name="T116" fmla="*/ 8 w 140"/>
                <a:gd name="T117" fmla="*/ 9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106">
                  <a:moveTo>
                    <a:pt x="8" y="99"/>
                  </a:moveTo>
                  <a:lnTo>
                    <a:pt x="15" y="99"/>
                  </a:lnTo>
                  <a:lnTo>
                    <a:pt x="15" y="59"/>
                  </a:lnTo>
                  <a:lnTo>
                    <a:pt x="22" y="56"/>
                  </a:lnTo>
                  <a:lnTo>
                    <a:pt x="22" y="99"/>
                  </a:lnTo>
                  <a:lnTo>
                    <a:pt x="26" y="99"/>
                  </a:lnTo>
                  <a:lnTo>
                    <a:pt x="26" y="54"/>
                  </a:lnTo>
                  <a:lnTo>
                    <a:pt x="34" y="52"/>
                  </a:lnTo>
                  <a:lnTo>
                    <a:pt x="34" y="99"/>
                  </a:lnTo>
                  <a:lnTo>
                    <a:pt x="41" y="99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8" y="56"/>
                  </a:lnTo>
                  <a:lnTo>
                    <a:pt x="48" y="99"/>
                  </a:lnTo>
                  <a:lnTo>
                    <a:pt x="52" y="99"/>
                  </a:lnTo>
                  <a:lnTo>
                    <a:pt x="52" y="61"/>
                  </a:lnTo>
                  <a:lnTo>
                    <a:pt x="60" y="59"/>
                  </a:lnTo>
                  <a:lnTo>
                    <a:pt x="60" y="99"/>
                  </a:lnTo>
                  <a:lnTo>
                    <a:pt x="64" y="99"/>
                  </a:lnTo>
                  <a:lnTo>
                    <a:pt x="64" y="56"/>
                  </a:lnTo>
                  <a:lnTo>
                    <a:pt x="71" y="52"/>
                  </a:lnTo>
                  <a:lnTo>
                    <a:pt x="71" y="99"/>
                  </a:lnTo>
                  <a:lnTo>
                    <a:pt x="76" y="99"/>
                  </a:lnTo>
                  <a:lnTo>
                    <a:pt x="76" y="49"/>
                  </a:lnTo>
                  <a:lnTo>
                    <a:pt x="83" y="45"/>
                  </a:lnTo>
                  <a:lnTo>
                    <a:pt x="83" y="99"/>
                  </a:lnTo>
                  <a:lnTo>
                    <a:pt x="90" y="99"/>
                  </a:lnTo>
                  <a:lnTo>
                    <a:pt x="90" y="42"/>
                  </a:lnTo>
                  <a:lnTo>
                    <a:pt x="97" y="40"/>
                  </a:lnTo>
                  <a:lnTo>
                    <a:pt x="97" y="99"/>
                  </a:lnTo>
                  <a:lnTo>
                    <a:pt x="102" y="99"/>
                  </a:lnTo>
                  <a:lnTo>
                    <a:pt x="102" y="38"/>
                  </a:lnTo>
                  <a:lnTo>
                    <a:pt x="109" y="33"/>
                  </a:lnTo>
                  <a:lnTo>
                    <a:pt x="109" y="99"/>
                  </a:lnTo>
                  <a:lnTo>
                    <a:pt x="135" y="99"/>
                  </a:lnTo>
                  <a:lnTo>
                    <a:pt x="135" y="106"/>
                  </a:lnTo>
                  <a:lnTo>
                    <a:pt x="8" y="106"/>
                  </a:lnTo>
                  <a:lnTo>
                    <a:pt x="0" y="106"/>
                  </a:lnTo>
                  <a:lnTo>
                    <a:pt x="0" y="99"/>
                  </a:lnTo>
                  <a:lnTo>
                    <a:pt x="0" y="2"/>
                  </a:lnTo>
                  <a:lnTo>
                    <a:pt x="8" y="2"/>
                  </a:lnTo>
                  <a:lnTo>
                    <a:pt x="8" y="40"/>
                  </a:lnTo>
                  <a:lnTo>
                    <a:pt x="43" y="26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5" y="38"/>
                  </a:lnTo>
                  <a:lnTo>
                    <a:pt x="109" y="11"/>
                  </a:lnTo>
                  <a:lnTo>
                    <a:pt x="102" y="0"/>
                  </a:lnTo>
                  <a:lnTo>
                    <a:pt x="121" y="0"/>
                  </a:lnTo>
                  <a:lnTo>
                    <a:pt x="140" y="2"/>
                  </a:lnTo>
                  <a:lnTo>
                    <a:pt x="131" y="16"/>
                  </a:lnTo>
                  <a:lnTo>
                    <a:pt x="121" y="33"/>
                  </a:lnTo>
                  <a:lnTo>
                    <a:pt x="114" y="21"/>
                  </a:lnTo>
                  <a:lnTo>
                    <a:pt x="57" y="49"/>
                  </a:lnTo>
                  <a:lnTo>
                    <a:pt x="52" y="52"/>
                  </a:lnTo>
                  <a:lnTo>
                    <a:pt x="48" y="47"/>
                  </a:lnTo>
                  <a:lnTo>
                    <a:pt x="43" y="38"/>
                  </a:lnTo>
                  <a:lnTo>
                    <a:pt x="8" y="54"/>
                  </a:lnTo>
                  <a:lnTo>
                    <a:pt x="8" y="9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08581" y="4557902"/>
              <a:ext cx="553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6638009" y="5811623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834388" y="4271066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8684965" y="4613844"/>
              <a:ext cx="363786" cy="36378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8911423" y="4271066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672581" y="4557902"/>
              <a:ext cx="553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0" name="文本框 113"/>
            <p:cNvSpPr txBox="1"/>
            <p:nvPr/>
          </p:nvSpPr>
          <p:spPr>
            <a:xfrm>
              <a:off x="2754584" y="2965574"/>
              <a:ext cx="35319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113"/>
            <p:cNvSpPr txBox="1"/>
            <p:nvPr/>
          </p:nvSpPr>
          <p:spPr>
            <a:xfrm>
              <a:off x="6789606" y="2965574"/>
              <a:ext cx="29639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113"/>
            <p:cNvSpPr txBox="1"/>
            <p:nvPr/>
          </p:nvSpPr>
          <p:spPr>
            <a:xfrm>
              <a:off x="3633490" y="5713497"/>
              <a:ext cx="280962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113"/>
            <p:cNvSpPr txBox="1"/>
            <p:nvPr/>
          </p:nvSpPr>
          <p:spPr>
            <a:xfrm>
              <a:off x="7791031" y="5713497"/>
              <a:ext cx="323574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243" y="1714897"/>
            <a:ext cx="2727184" cy="3596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组合 7"/>
          <p:cNvGrpSpPr/>
          <p:nvPr/>
        </p:nvGrpSpPr>
        <p:grpSpPr>
          <a:xfrm>
            <a:off x="685711" y="1251239"/>
            <a:ext cx="609520" cy="609740"/>
            <a:chOff x="571500" y="476250"/>
            <a:chExt cx="1181100" cy="11811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03669" y="5148779"/>
            <a:ext cx="609520" cy="609740"/>
            <a:chOff x="571500" y="476250"/>
            <a:chExt cx="1181100" cy="11811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5400000"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512114" y="1714898"/>
            <a:ext cx="3858733" cy="40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14305" y="2394922"/>
            <a:ext cx="7096747" cy="738835"/>
            <a:chOff x="4614904" y="2241968"/>
            <a:chExt cx="7097671" cy="738664"/>
          </a:xfrm>
        </p:grpSpPr>
        <p:sp>
          <p:nvSpPr>
            <p:cNvPr id="18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14305" y="3558195"/>
            <a:ext cx="7096747" cy="738835"/>
            <a:chOff x="4614904" y="2241968"/>
            <a:chExt cx="7097671" cy="738664"/>
          </a:xfrm>
        </p:grpSpPr>
        <p:sp>
          <p:nvSpPr>
            <p:cNvPr id="22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14305" y="4721465"/>
            <a:ext cx="7096747" cy="738835"/>
            <a:chOff x="4614904" y="2241968"/>
            <a:chExt cx="7097671" cy="738664"/>
          </a:xfrm>
        </p:grpSpPr>
        <p:sp>
          <p:nvSpPr>
            <p:cNvPr id="25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8015" y="4656423"/>
            <a:ext cx="2705654" cy="496207"/>
            <a:chOff x="998145" y="4655344"/>
            <a:chExt cx="2706006" cy="496092"/>
          </a:xfrm>
        </p:grpSpPr>
        <p:grpSp>
          <p:nvGrpSpPr>
            <p:cNvPr id="11" name="组合 10"/>
            <p:cNvGrpSpPr/>
            <p:nvPr/>
          </p:nvGrpSpPr>
          <p:grpSpPr>
            <a:xfrm>
              <a:off x="998145" y="4655344"/>
              <a:ext cx="2706006" cy="496092"/>
              <a:chOff x="8171543" y="4655344"/>
              <a:chExt cx="2706006" cy="496092"/>
            </a:xfrm>
          </p:grpSpPr>
          <p:sp>
            <p:nvSpPr>
              <p:cNvPr id="12" name="矩形 13"/>
              <p:cNvSpPr/>
              <p:nvPr/>
            </p:nvSpPr>
            <p:spPr>
              <a:xfrm>
                <a:off x="8171543" y="4655344"/>
                <a:ext cx="101955" cy="492241"/>
              </a:xfrm>
              <a:custGeom>
                <a:avLst/>
                <a:gdLst>
                  <a:gd name="connsiteX0" fmla="*/ 0 w 203911"/>
                  <a:gd name="connsiteY0" fmla="*/ 0 h 376236"/>
                  <a:gd name="connsiteX1" fmla="*/ 203911 w 203911"/>
                  <a:gd name="connsiteY1" fmla="*/ 0 h 376236"/>
                  <a:gd name="connsiteX2" fmla="*/ 203911 w 203911"/>
                  <a:gd name="connsiteY2" fmla="*/ 376236 h 376236"/>
                  <a:gd name="connsiteX3" fmla="*/ 0 w 203911"/>
                  <a:gd name="connsiteY3" fmla="*/ 376236 h 376236"/>
                  <a:gd name="connsiteX4" fmla="*/ 0 w 203911"/>
                  <a:gd name="connsiteY4" fmla="*/ 0 h 376236"/>
                  <a:gd name="connsiteX0-1" fmla="*/ 0 w 203911"/>
                  <a:gd name="connsiteY0-2" fmla="*/ 92075 h 376236"/>
                  <a:gd name="connsiteX1-3" fmla="*/ 203911 w 203911"/>
                  <a:gd name="connsiteY1-4" fmla="*/ 0 h 376236"/>
                  <a:gd name="connsiteX2-5" fmla="*/ 203911 w 203911"/>
                  <a:gd name="connsiteY2-6" fmla="*/ 376236 h 376236"/>
                  <a:gd name="connsiteX3-7" fmla="*/ 0 w 203911"/>
                  <a:gd name="connsiteY3-8" fmla="*/ 376236 h 376236"/>
                  <a:gd name="connsiteX4-9" fmla="*/ 0 w 203911"/>
                  <a:gd name="connsiteY4-10" fmla="*/ 92075 h 3762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3911" h="376236">
                    <a:moveTo>
                      <a:pt x="0" y="92075"/>
                    </a:moveTo>
                    <a:lnTo>
                      <a:pt x="203911" y="0"/>
                    </a:lnTo>
                    <a:lnTo>
                      <a:pt x="203911" y="376236"/>
                    </a:lnTo>
                    <a:lnTo>
                      <a:pt x="0" y="376236"/>
                    </a:lnTo>
                    <a:lnTo>
                      <a:pt x="0" y="92075"/>
                    </a:lnTo>
                    <a:close/>
                  </a:path>
                </a:pathLst>
              </a:custGeom>
              <a:solidFill>
                <a:srgbClr val="004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71543" y="4775200"/>
                <a:ext cx="2706006" cy="37623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1276258" y="4826471"/>
              <a:ext cx="24051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4388" y="3776864"/>
            <a:ext cx="2627900" cy="2069308"/>
            <a:chOff x="524456" y="3775988"/>
            <a:chExt cx="2628242" cy="2068829"/>
          </a:xfrm>
        </p:grpSpPr>
        <p:sp>
          <p:nvSpPr>
            <p:cNvPr id="12" name="矩形 11"/>
            <p:cNvSpPr/>
            <p:nvPr/>
          </p:nvSpPr>
          <p:spPr>
            <a:xfrm>
              <a:off x="524456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13"/>
            <p:cNvSpPr txBox="1"/>
            <p:nvPr/>
          </p:nvSpPr>
          <p:spPr>
            <a:xfrm>
              <a:off x="524457" y="4136657"/>
              <a:ext cx="24399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04559" y="3776864"/>
            <a:ext cx="2627900" cy="1422827"/>
            <a:chOff x="3467758" y="3775988"/>
            <a:chExt cx="2628242" cy="1422498"/>
          </a:xfrm>
        </p:grpSpPr>
        <p:sp>
          <p:nvSpPr>
            <p:cNvPr id="15" name="矩形 14"/>
            <p:cNvSpPr/>
            <p:nvPr/>
          </p:nvSpPr>
          <p:spPr>
            <a:xfrm>
              <a:off x="3467758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13"/>
            <p:cNvSpPr txBox="1"/>
            <p:nvPr/>
          </p:nvSpPr>
          <p:spPr>
            <a:xfrm>
              <a:off x="3467759" y="4136657"/>
              <a:ext cx="243997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84730" y="3776864"/>
            <a:ext cx="2627900" cy="2069308"/>
            <a:chOff x="6222790" y="3775988"/>
            <a:chExt cx="2628242" cy="2068829"/>
          </a:xfrm>
        </p:grpSpPr>
        <p:sp>
          <p:nvSpPr>
            <p:cNvPr id="17" name="矩形 16"/>
            <p:cNvSpPr/>
            <p:nvPr/>
          </p:nvSpPr>
          <p:spPr>
            <a:xfrm>
              <a:off x="6222790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13"/>
            <p:cNvSpPr txBox="1"/>
            <p:nvPr/>
          </p:nvSpPr>
          <p:spPr>
            <a:xfrm>
              <a:off x="6222791" y="4136657"/>
              <a:ext cx="24399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164901" y="3776864"/>
            <a:ext cx="2627900" cy="1422827"/>
            <a:chOff x="9166094" y="3775988"/>
            <a:chExt cx="2628242" cy="1422498"/>
          </a:xfrm>
        </p:grpSpPr>
        <p:sp>
          <p:nvSpPr>
            <p:cNvPr id="19" name="矩形 18"/>
            <p:cNvSpPr/>
            <p:nvPr/>
          </p:nvSpPr>
          <p:spPr>
            <a:xfrm>
              <a:off x="9166094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13"/>
            <p:cNvSpPr txBox="1"/>
            <p:nvPr/>
          </p:nvSpPr>
          <p:spPr>
            <a:xfrm>
              <a:off x="9166095" y="4136657"/>
              <a:ext cx="243997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右箭头 23"/>
          <p:cNvSpPr/>
          <p:nvPr/>
        </p:nvSpPr>
        <p:spPr>
          <a:xfrm>
            <a:off x="2964286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5921093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8873882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7298" y="1602159"/>
            <a:ext cx="2036497" cy="2037234"/>
            <a:chOff x="687388" y="1601788"/>
            <a:chExt cx="2036762" cy="2036762"/>
          </a:xfrm>
        </p:grpSpPr>
        <p:sp>
          <p:nvSpPr>
            <p:cNvPr id="7" name="椭圆 6"/>
            <p:cNvSpPr/>
            <p:nvPr/>
          </p:nvSpPr>
          <p:spPr>
            <a:xfrm>
              <a:off x="687388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/>
            <a:srcRect l="2712" r="4193"/>
            <a:stretch>
              <a:fillRect/>
            </a:stretch>
          </p:blipFill>
          <p:spPr>
            <a:xfrm>
              <a:off x="826159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4" name="组合 43"/>
          <p:cNvGrpSpPr/>
          <p:nvPr/>
        </p:nvGrpSpPr>
        <p:grpSpPr>
          <a:xfrm>
            <a:off x="3622997" y="1602159"/>
            <a:ext cx="2036497" cy="2037234"/>
            <a:chOff x="3623469" y="1601788"/>
            <a:chExt cx="2036762" cy="2036762"/>
          </a:xfrm>
        </p:grpSpPr>
        <p:sp>
          <p:nvSpPr>
            <p:cNvPr id="9" name="椭圆 8"/>
            <p:cNvSpPr/>
            <p:nvPr/>
          </p:nvSpPr>
          <p:spPr>
            <a:xfrm>
              <a:off x="3623469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/>
            <a:srcRect l="2165" t="911" r="17243"/>
            <a:stretch>
              <a:fillRect/>
            </a:stretch>
          </p:blipFill>
          <p:spPr>
            <a:xfrm>
              <a:off x="3762240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5" name="组合 44"/>
          <p:cNvGrpSpPr/>
          <p:nvPr/>
        </p:nvGrpSpPr>
        <p:grpSpPr>
          <a:xfrm>
            <a:off x="6558696" y="1602159"/>
            <a:ext cx="2036497" cy="2037234"/>
            <a:chOff x="6559550" y="1601788"/>
            <a:chExt cx="2036762" cy="2036762"/>
          </a:xfrm>
        </p:grpSpPr>
        <p:sp>
          <p:nvSpPr>
            <p:cNvPr id="10" name="椭圆 9"/>
            <p:cNvSpPr/>
            <p:nvPr/>
          </p:nvSpPr>
          <p:spPr>
            <a:xfrm>
              <a:off x="6559550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rcRect l="13114" t="907" r="3133" b="2127"/>
            <a:stretch>
              <a:fillRect/>
            </a:stretch>
          </p:blipFill>
          <p:spPr>
            <a:xfrm>
              <a:off x="6698321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6" name="组合 45"/>
          <p:cNvGrpSpPr/>
          <p:nvPr/>
        </p:nvGrpSpPr>
        <p:grpSpPr>
          <a:xfrm>
            <a:off x="9494396" y="1602159"/>
            <a:ext cx="2036497" cy="2037234"/>
            <a:chOff x="9495631" y="1601788"/>
            <a:chExt cx="2036762" cy="2036762"/>
          </a:xfrm>
        </p:grpSpPr>
        <p:sp>
          <p:nvSpPr>
            <p:cNvPr id="11" name="椭圆 10"/>
            <p:cNvSpPr/>
            <p:nvPr/>
          </p:nvSpPr>
          <p:spPr>
            <a:xfrm>
              <a:off x="9495631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rcRect l="18724" t="3814" r="5493"/>
            <a:stretch>
              <a:fillRect/>
            </a:stretch>
          </p:blipFill>
          <p:spPr>
            <a:xfrm>
              <a:off x="9634402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3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3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423" y="3161524"/>
            <a:ext cx="1531880" cy="55294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2"/>
          <a:srcRect t="5405"/>
          <a:stretch>
            <a:fillRect/>
          </a:stretch>
        </p:blipFill>
        <p:spPr>
          <a:xfrm>
            <a:off x="3092463" y="906204"/>
            <a:ext cx="1218910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3"/>
          <a:srcRect t="6667"/>
          <a:stretch>
            <a:fillRect/>
          </a:stretch>
        </p:blipFill>
        <p:spPr>
          <a:xfrm>
            <a:off x="4889861" y="898582"/>
            <a:ext cx="1212563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4"/>
          <a:srcRect t="5405"/>
          <a:stretch>
            <a:fillRect/>
          </a:stretch>
        </p:blipFill>
        <p:spPr>
          <a:xfrm>
            <a:off x="6384271" y="875717"/>
            <a:ext cx="1225258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858" y="1339865"/>
            <a:ext cx="1523985" cy="5924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4" name="图片 123"/>
          <p:cNvPicPr>
            <a:picLocks noChangeAspect="1"/>
          </p:cNvPicPr>
          <p:nvPr/>
        </p:nvPicPr>
        <p:blipFill rotWithShape="1">
          <a:blip r:embed="rId6"/>
          <a:srcRect l="1" r="4659"/>
          <a:stretch>
            <a:fillRect/>
          </a:stretch>
        </p:blipFill>
        <p:spPr>
          <a:xfrm>
            <a:off x="6033374" y="6103783"/>
            <a:ext cx="635432" cy="56636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7"/>
          <a:srcRect l="3540" r="5346"/>
          <a:stretch>
            <a:fillRect/>
          </a:stretch>
        </p:blipFill>
        <p:spPr>
          <a:xfrm>
            <a:off x="11149259" y="3186792"/>
            <a:ext cx="661902" cy="6161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33" y="2518991"/>
            <a:ext cx="1523984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7" name="图片 126"/>
          <p:cNvPicPr>
            <a:picLocks noChangeAspect="1"/>
          </p:cNvPicPr>
          <p:nvPr/>
        </p:nvPicPr>
        <p:blipFill rotWithShape="1">
          <a:blip r:embed="rId9"/>
          <a:srcRect r="6982"/>
          <a:stretch>
            <a:fillRect/>
          </a:stretch>
        </p:blipFill>
        <p:spPr>
          <a:xfrm>
            <a:off x="6750741" y="5862467"/>
            <a:ext cx="568179" cy="51704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10"/>
          <a:srcRect l="6286" r="-1"/>
          <a:stretch>
            <a:fillRect/>
          </a:stretch>
        </p:blipFill>
        <p:spPr>
          <a:xfrm>
            <a:off x="5479809" y="5791078"/>
            <a:ext cx="566151" cy="53047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166" y="1956713"/>
            <a:ext cx="1516087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12"/>
          <a:srcRect r="43600"/>
          <a:stretch>
            <a:fillRect/>
          </a:stretch>
        </p:blipFill>
        <p:spPr>
          <a:xfrm>
            <a:off x="3235045" y="1945432"/>
            <a:ext cx="863982" cy="5845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7932" y="4358069"/>
            <a:ext cx="1531879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7283" y="3135418"/>
            <a:ext cx="1531879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5363" y="2558840"/>
            <a:ext cx="1523983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1499" y="2539784"/>
            <a:ext cx="1523984" cy="60033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5" name="图片 134"/>
          <p:cNvPicPr>
            <a:picLocks noChangeAspect="1"/>
          </p:cNvPicPr>
          <p:nvPr/>
        </p:nvPicPr>
        <p:blipFill rotWithShape="1">
          <a:blip r:embed="rId17"/>
          <a:srcRect r="-1579"/>
          <a:stretch>
            <a:fillRect/>
          </a:stretch>
        </p:blipFill>
        <p:spPr>
          <a:xfrm>
            <a:off x="5364150" y="2558005"/>
            <a:ext cx="1523984" cy="5924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9357" y="2550374"/>
            <a:ext cx="1523983" cy="5845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09238" y="2542136"/>
            <a:ext cx="1516087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5278" y="3751750"/>
            <a:ext cx="1539776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21"/>
          <a:srcRect r="1666"/>
          <a:stretch>
            <a:fillRect/>
          </a:stretch>
        </p:blipFill>
        <p:spPr>
          <a:xfrm>
            <a:off x="2602369" y="3152450"/>
            <a:ext cx="1293104" cy="50596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0" name="图片 139"/>
          <p:cNvPicPr>
            <a:picLocks noChangeAspect="1"/>
          </p:cNvPicPr>
          <p:nvPr/>
        </p:nvPicPr>
        <p:blipFill rotWithShape="1">
          <a:blip r:embed="rId22"/>
          <a:srcRect r="5870"/>
          <a:stretch>
            <a:fillRect/>
          </a:stretch>
        </p:blipFill>
        <p:spPr>
          <a:xfrm>
            <a:off x="1138656" y="3731241"/>
            <a:ext cx="683819" cy="6161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23"/>
          <a:srcRect r="6098"/>
          <a:stretch>
            <a:fillRect/>
          </a:stretch>
        </p:blipFill>
        <p:spPr>
          <a:xfrm>
            <a:off x="1806417" y="4365250"/>
            <a:ext cx="639371" cy="59132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2" name="图片 141"/>
          <p:cNvPicPr>
            <a:picLocks noChangeAspect="1"/>
          </p:cNvPicPr>
          <p:nvPr/>
        </p:nvPicPr>
        <p:blipFill rotWithShape="1">
          <a:blip r:embed="rId24"/>
          <a:srcRect l="33358" r="34771"/>
          <a:stretch>
            <a:fillRect/>
          </a:stretch>
        </p:blipFill>
        <p:spPr>
          <a:xfrm>
            <a:off x="4756462" y="3627556"/>
            <a:ext cx="649697" cy="81358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9923" y="3173332"/>
            <a:ext cx="1335163" cy="6430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5584" y="4358584"/>
            <a:ext cx="1508191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53490" y="805774"/>
            <a:ext cx="1523984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60025" y="4337432"/>
            <a:ext cx="1516087" cy="631931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41839" y="4927391"/>
            <a:ext cx="1376937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91455" y="4973260"/>
            <a:ext cx="135575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136" y="5462384"/>
            <a:ext cx="1276001" cy="51191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99565" y="5111360"/>
            <a:ext cx="136987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2" name="图片 151"/>
          <p:cNvPicPr>
            <a:picLocks noChangeAspect="1"/>
          </p:cNvPicPr>
          <p:nvPr/>
        </p:nvPicPr>
        <p:blipFill rotWithShape="1">
          <a:blip r:embed="rId33"/>
          <a:srcRect r="515"/>
          <a:stretch>
            <a:fillRect/>
          </a:stretch>
        </p:blipFill>
        <p:spPr>
          <a:xfrm>
            <a:off x="6556431" y="3774181"/>
            <a:ext cx="136281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3" name="图片 152"/>
          <p:cNvPicPr>
            <a:picLocks noChangeAspect="1"/>
          </p:cNvPicPr>
          <p:nvPr/>
        </p:nvPicPr>
        <p:blipFill rotWithShape="1">
          <a:blip r:embed="rId34"/>
          <a:srcRect r="52112"/>
          <a:stretch>
            <a:fillRect/>
          </a:stretch>
        </p:blipFill>
        <p:spPr>
          <a:xfrm>
            <a:off x="7953477" y="4980211"/>
            <a:ext cx="656003" cy="53684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5303" y="3800098"/>
            <a:ext cx="1523983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36996" y="3768124"/>
            <a:ext cx="1531880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58686" y="4411560"/>
            <a:ext cx="1446896" cy="589413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19345" y="2609012"/>
            <a:ext cx="1534888" cy="5004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324498" y="2036637"/>
            <a:ext cx="1625221" cy="379356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111119" y="1956586"/>
            <a:ext cx="663979" cy="509234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058596" y="2061792"/>
            <a:ext cx="1333649" cy="346163"/>
          </a:xfrm>
          <a:prstGeom prst="rect">
            <a:avLst/>
          </a:prstGeom>
        </p:spPr>
      </p:pic>
      <p:pic>
        <p:nvPicPr>
          <p:cNvPr id="165" name="图片 16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801854" y="2056567"/>
            <a:ext cx="1480126" cy="329799"/>
          </a:xfrm>
          <a:prstGeom prst="rect">
            <a:avLst/>
          </a:prstGeom>
        </p:spPr>
      </p:pic>
      <p:grpSp>
        <p:nvGrpSpPr>
          <p:cNvPr id="166" name="组合 165"/>
          <p:cNvGrpSpPr/>
          <p:nvPr/>
        </p:nvGrpSpPr>
        <p:grpSpPr>
          <a:xfrm>
            <a:off x="9487283" y="2058125"/>
            <a:ext cx="1212729" cy="357870"/>
            <a:chOff x="10751948" y="2068994"/>
            <a:chExt cx="1199663" cy="353886"/>
          </a:xfrm>
        </p:grpSpPr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1150022" y="2112617"/>
              <a:ext cx="801589" cy="260211"/>
            </a:xfrm>
            <a:prstGeom prst="rect">
              <a:avLst/>
            </a:prstGeom>
          </p:spPr>
        </p:pic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0751948" y="2068994"/>
              <a:ext cx="398763" cy="353886"/>
            </a:xfrm>
            <a:prstGeom prst="rect">
              <a:avLst/>
            </a:prstGeom>
          </p:spPr>
        </p:pic>
      </p:grpSp>
      <p:pic>
        <p:nvPicPr>
          <p:cNvPr id="169" name="图片 16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569468" y="3183197"/>
            <a:ext cx="1141965" cy="372089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5513" y="3257967"/>
            <a:ext cx="1751042" cy="344347"/>
          </a:xfrm>
          <a:prstGeom prst="rect">
            <a:avLst/>
          </a:prstGeom>
        </p:spPr>
      </p:pic>
      <p:grpSp>
        <p:nvGrpSpPr>
          <p:cNvPr id="171" name="组合 170"/>
          <p:cNvGrpSpPr/>
          <p:nvPr/>
        </p:nvGrpSpPr>
        <p:grpSpPr>
          <a:xfrm>
            <a:off x="5701200" y="3756021"/>
            <a:ext cx="469066" cy="599078"/>
            <a:chOff x="6612273" y="3737860"/>
            <a:chExt cx="571668" cy="729854"/>
          </a:xfrm>
        </p:grpSpPr>
        <p:pic>
          <p:nvPicPr>
            <p:cNvPr id="172" name="图片 171"/>
            <p:cNvPicPr>
              <a:picLocks noChangeAspect="1"/>
            </p:cNvPicPr>
            <p:nvPr/>
          </p:nvPicPr>
          <p:blipFill rotWithShape="1">
            <a:blip r:embed="rId47"/>
            <a:srcRect t="66773"/>
            <a:stretch>
              <a:fillRect/>
            </a:stretch>
          </p:blipFill>
          <p:spPr>
            <a:xfrm>
              <a:off x="6612273" y="4267733"/>
              <a:ext cx="571668" cy="199981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634535" y="3737860"/>
              <a:ext cx="527144" cy="527144"/>
            </a:xfrm>
            <a:prstGeom prst="rect">
              <a:avLst/>
            </a:prstGeom>
          </p:spPr>
        </p:pic>
      </p:grpSp>
      <p:pic>
        <p:nvPicPr>
          <p:cNvPr id="174" name="图片 17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701917" y="3702898"/>
            <a:ext cx="725596" cy="671027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22055" y="5108339"/>
            <a:ext cx="763688" cy="341733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014165" y="1512434"/>
            <a:ext cx="1648757" cy="324127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313733" y="1518434"/>
            <a:ext cx="1303976" cy="292012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131664" y="1519413"/>
            <a:ext cx="1778451" cy="315282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319630" y="5488908"/>
            <a:ext cx="941075" cy="530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3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3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3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3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3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3" presetClass="entr" presetSubtype="3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3" presetClass="entr" presetSubtype="3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3" presetClass="entr" presetSubtype="3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3" presetClass="entr" presetSubtype="3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3" presetClass="entr" presetSubtype="3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3" presetClass="entr" presetSubtype="3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3" presetClass="entr" presetSubtype="3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973" y="2"/>
            <a:ext cx="12254388" cy="7287390"/>
          </a:xfrm>
          <a:prstGeom prst="rect">
            <a:avLst/>
          </a:prstGeom>
        </p:spPr>
      </p:pic>
      <p:sp>
        <p:nvSpPr>
          <p:cNvPr id="117" name="TextBox 55"/>
          <p:cNvSpPr txBox="1">
            <a:spLocks noChangeArrowheads="1"/>
          </p:cNvSpPr>
          <p:nvPr/>
        </p:nvSpPr>
        <p:spPr bwMode="auto">
          <a:xfrm>
            <a:off x="1176185" y="1714897"/>
            <a:ext cx="5429420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29"/>
          <p:cNvSpPr txBox="1">
            <a:spLocks noChangeArrowheads="1"/>
          </p:cNvSpPr>
          <p:nvPr/>
        </p:nvSpPr>
        <p:spPr bwMode="auto">
          <a:xfrm>
            <a:off x="515872" y="2866856"/>
            <a:ext cx="727456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itchFamily="2" charset="-122"/>
                <a:ea typeface="方正正准黑简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Freeform 177"/>
          <p:cNvSpPr>
            <a:spLocks noEditPoints="1"/>
          </p:cNvSpPr>
          <p:nvPr/>
        </p:nvSpPr>
        <p:spPr bwMode="auto">
          <a:xfrm>
            <a:off x="515872" y="1749669"/>
            <a:ext cx="576089" cy="497263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3747130" y="1978624"/>
            <a:ext cx="4696155" cy="76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CA9E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 defTabSz="914400"/>
            <a:r>
              <a:rPr lang="en-US" altLang="zh-CN" sz="4400" b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THANK   YOU</a:t>
            </a:r>
            <a:endParaRPr lang="zh-CN" altLang="en-US" sz="44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>
          <a:xfrm>
            <a:off x="0" y="-257694"/>
            <a:ext cx="12306514" cy="7869472"/>
          </a:xfrm>
          <a:prstGeom prst="rect">
            <a:avLst/>
          </a:prstGeom>
          <a:blipFill>
            <a:blip r:embed="rId1"/>
            <a:srcRect/>
            <a:stretch>
              <a:fillRect t="6" b="74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任意多边形 201"/>
          <p:cNvSpPr/>
          <p:nvPr/>
        </p:nvSpPr>
        <p:spPr>
          <a:xfrm flipH="1">
            <a:off x="-91280" y="-262815"/>
            <a:ext cx="12281692" cy="7177118"/>
          </a:xfrm>
          <a:custGeom>
            <a:avLst/>
            <a:gdLst>
              <a:gd name="connsiteX0" fmla="*/ 7792459 w 10043604"/>
              <a:gd name="connsiteY0" fmla="*/ 57170 h 6959556"/>
              <a:gd name="connsiteX1" fmla="*/ 7753600 w 10043604"/>
              <a:gd name="connsiteY1" fmla="*/ 98296 h 6959556"/>
              <a:gd name="connsiteX2" fmla="*/ 10043604 w 10043604"/>
              <a:gd name="connsiteY2" fmla="*/ 0 h 6959556"/>
              <a:gd name="connsiteX3" fmla="*/ 9946491 w 10043604"/>
              <a:gd name="connsiteY3" fmla="*/ 98296 h 6959556"/>
              <a:gd name="connsiteX4" fmla="*/ 6727655 w 10043604"/>
              <a:gd name="connsiteY4" fmla="*/ 3528926 h 6959556"/>
              <a:gd name="connsiteX5" fmla="*/ 9946491 w 10043604"/>
              <a:gd name="connsiteY5" fmla="*/ 6959556 h 6959556"/>
              <a:gd name="connsiteX6" fmla="*/ 7717060 w 10043604"/>
              <a:gd name="connsiteY6" fmla="*/ 6959556 h 6959556"/>
              <a:gd name="connsiteX7" fmla="*/ 7714000 w 10043604"/>
              <a:gd name="connsiteY7" fmla="*/ 6956294 h 6959556"/>
              <a:gd name="connsiteX8" fmla="*/ 6384032 w 10043604"/>
              <a:gd name="connsiteY8" fmla="*/ 6956294 h 6959556"/>
              <a:gd name="connsiteX9" fmla="*/ 5317067 w 10043604"/>
              <a:gd name="connsiteY9" fmla="*/ 6956294 h 6959556"/>
              <a:gd name="connsiteX10" fmla="*/ 0 w 10043604"/>
              <a:gd name="connsiteY10" fmla="*/ 6956294 h 6959556"/>
              <a:gd name="connsiteX11" fmla="*/ 0 w 10043604"/>
              <a:gd name="connsiteY11" fmla="*/ 98294 h 6959556"/>
              <a:gd name="connsiteX12" fmla="*/ 7792459 w 10043604"/>
              <a:gd name="connsiteY12" fmla="*/ 57170 h 6959556"/>
              <a:gd name="connsiteX0-1" fmla="*/ 7792459 w 10043604"/>
              <a:gd name="connsiteY0-2" fmla="*/ 57170 h 6959556"/>
              <a:gd name="connsiteX1-3" fmla="*/ 10043604 w 10043604"/>
              <a:gd name="connsiteY1-4" fmla="*/ 0 h 6959556"/>
              <a:gd name="connsiteX2-5" fmla="*/ 9946491 w 10043604"/>
              <a:gd name="connsiteY2-6" fmla="*/ 98296 h 6959556"/>
              <a:gd name="connsiteX3-7" fmla="*/ 6727655 w 10043604"/>
              <a:gd name="connsiteY3-8" fmla="*/ 3528926 h 6959556"/>
              <a:gd name="connsiteX4-9" fmla="*/ 9946491 w 10043604"/>
              <a:gd name="connsiteY4-10" fmla="*/ 6959556 h 6959556"/>
              <a:gd name="connsiteX5-11" fmla="*/ 7717060 w 10043604"/>
              <a:gd name="connsiteY5-12" fmla="*/ 6959556 h 6959556"/>
              <a:gd name="connsiteX6-13" fmla="*/ 7714000 w 10043604"/>
              <a:gd name="connsiteY6-14" fmla="*/ 6956294 h 6959556"/>
              <a:gd name="connsiteX7-15" fmla="*/ 6384032 w 10043604"/>
              <a:gd name="connsiteY7-16" fmla="*/ 6956294 h 6959556"/>
              <a:gd name="connsiteX8-17" fmla="*/ 5317067 w 10043604"/>
              <a:gd name="connsiteY8-18" fmla="*/ 6956294 h 6959556"/>
              <a:gd name="connsiteX9-19" fmla="*/ 0 w 10043604"/>
              <a:gd name="connsiteY9-20" fmla="*/ 6956294 h 6959556"/>
              <a:gd name="connsiteX10-21" fmla="*/ 0 w 10043604"/>
              <a:gd name="connsiteY10-22" fmla="*/ 98294 h 6959556"/>
              <a:gd name="connsiteX11-23" fmla="*/ 7792459 w 10043604"/>
              <a:gd name="connsiteY11-24" fmla="*/ 57170 h 6959556"/>
              <a:gd name="connsiteX0-25" fmla="*/ 0 w 10043604"/>
              <a:gd name="connsiteY0-26" fmla="*/ 98294 h 6959556"/>
              <a:gd name="connsiteX1-27" fmla="*/ 10043604 w 10043604"/>
              <a:gd name="connsiteY1-28" fmla="*/ 0 h 6959556"/>
              <a:gd name="connsiteX2-29" fmla="*/ 9946491 w 10043604"/>
              <a:gd name="connsiteY2-30" fmla="*/ 98296 h 6959556"/>
              <a:gd name="connsiteX3-31" fmla="*/ 6727655 w 10043604"/>
              <a:gd name="connsiteY3-32" fmla="*/ 3528926 h 6959556"/>
              <a:gd name="connsiteX4-33" fmla="*/ 9946491 w 10043604"/>
              <a:gd name="connsiteY4-34" fmla="*/ 6959556 h 6959556"/>
              <a:gd name="connsiteX5-35" fmla="*/ 7717060 w 10043604"/>
              <a:gd name="connsiteY5-36" fmla="*/ 6959556 h 6959556"/>
              <a:gd name="connsiteX6-37" fmla="*/ 7714000 w 10043604"/>
              <a:gd name="connsiteY6-38" fmla="*/ 6956294 h 6959556"/>
              <a:gd name="connsiteX7-39" fmla="*/ 6384032 w 10043604"/>
              <a:gd name="connsiteY7-40" fmla="*/ 6956294 h 6959556"/>
              <a:gd name="connsiteX8-41" fmla="*/ 5317067 w 10043604"/>
              <a:gd name="connsiteY8-42" fmla="*/ 6956294 h 6959556"/>
              <a:gd name="connsiteX9-43" fmla="*/ 0 w 10043604"/>
              <a:gd name="connsiteY9-44" fmla="*/ 6956294 h 6959556"/>
              <a:gd name="connsiteX10-45" fmla="*/ 0 w 10043604"/>
              <a:gd name="connsiteY10-46" fmla="*/ 98294 h 6959556"/>
              <a:gd name="connsiteX0-47" fmla="*/ 0 w 10043604"/>
              <a:gd name="connsiteY0-48" fmla="*/ 98294 h 6959556"/>
              <a:gd name="connsiteX1-49" fmla="*/ 10043604 w 10043604"/>
              <a:gd name="connsiteY1-50" fmla="*/ 0 h 6959556"/>
              <a:gd name="connsiteX2-51" fmla="*/ 6727655 w 10043604"/>
              <a:gd name="connsiteY2-52" fmla="*/ 3528926 h 6959556"/>
              <a:gd name="connsiteX3-53" fmla="*/ 9946491 w 10043604"/>
              <a:gd name="connsiteY3-54" fmla="*/ 6959556 h 6959556"/>
              <a:gd name="connsiteX4-55" fmla="*/ 7717060 w 10043604"/>
              <a:gd name="connsiteY4-56" fmla="*/ 6959556 h 6959556"/>
              <a:gd name="connsiteX5-57" fmla="*/ 7714000 w 10043604"/>
              <a:gd name="connsiteY5-58" fmla="*/ 6956294 h 6959556"/>
              <a:gd name="connsiteX6-59" fmla="*/ 6384032 w 10043604"/>
              <a:gd name="connsiteY6-60" fmla="*/ 6956294 h 6959556"/>
              <a:gd name="connsiteX7-61" fmla="*/ 5317067 w 10043604"/>
              <a:gd name="connsiteY7-62" fmla="*/ 6956294 h 6959556"/>
              <a:gd name="connsiteX8-63" fmla="*/ 0 w 10043604"/>
              <a:gd name="connsiteY8-64" fmla="*/ 6956294 h 6959556"/>
              <a:gd name="connsiteX9-65" fmla="*/ 0 w 10043604"/>
              <a:gd name="connsiteY9-66" fmla="*/ 98294 h 6959556"/>
              <a:gd name="connsiteX0-67" fmla="*/ 0 w 12404555"/>
              <a:gd name="connsiteY0-68" fmla="*/ 98294 h 6959556"/>
              <a:gd name="connsiteX1-69" fmla="*/ 10043604 w 12404555"/>
              <a:gd name="connsiteY1-70" fmla="*/ 0 h 6959556"/>
              <a:gd name="connsiteX2-71" fmla="*/ 12404555 w 12404555"/>
              <a:gd name="connsiteY2-72" fmla="*/ 3643226 h 6959556"/>
              <a:gd name="connsiteX3-73" fmla="*/ 9946491 w 12404555"/>
              <a:gd name="connsiteY3-74" fmla="*/ 6959556 h 6959556"/>
              <a:gd name="connsiteX4-75" fmla="*/ 7717060 w 12404555"/>
              <a:gd name="connsiteY4-76" fmla="*/ 6959556 h 6959556"/>
              <a:gd name="connsiteX5-77" fmla="*/ 7714000 w 12404555"/>
              <a:gd name="connsiteY5-78" fmla="*/ 6956294 h 6959556"/>
              <a:gd name="connsiteX6-79" fmla="*/ 6384032 w 12404555"/>
              <a:gd name="connsiteY6-80" fmla="*/ 6956294 h 6959556"/>
              <a:gd name="connsiteX7-81" fmla="*/ 5317067 w 12404555"/>
              <a:gd name="connsiteY7-82" fmla="*/ 6956294 h 6959556"/>
              <a:gd name="connsiteX8-83" fmla="*/ 0 w 12404555"/>
              <a:gd name="connsiteY8-84" fmla="*/ 6956294 h 6959556"/>
              <a:gd name="connsiteX9-85" fmla="*/ 0 w 12404555"/>
              <a:gd name="connsiteY9-86" fmla="*/ 98294 h 6959556"/>
              <a:gd name="connsiteX0-87" fmla="*/ 0 w 12404555"/>
              <a:gd name="connsiteY0-88" fmla="*/ 263394 h 7124656"/>
              <a:gd name="connsiteX1-89" fmla="*/ 12240704 w 12404555"/>
              <a:gd name="connsiteY1-90" fmla="*/ 0 h 7124656"/>
              <a:gd name="connsiteX2-91" fmla="*/ 12404555 w 12404555"/>
              <a:gd name="connsiteY2-92" fmla="*/ 3808326 h 7124656"/>
              <a:gd name="connsiteX3-93" fmla="*/ 9946491 w 12404555"/>
              <a:gd name="connsiteY3-94" fmla="*/ 7124656 h 7124656"/>
              <a:gd name="connsiteX4-95" fmla="*/ 7717060 w 12404555"/>
              <a:gd name="connsiteY4-96" fmla="*/ 7124656 h 7124656"/>
              <a:gd name="connsiteX5-97" fmla="*/ 7714000 w 12404555"/>
              <a:gd name="connsiteY5-98" fmla="*/ 7121394 h 7124656"/>
              <a:gd name="connsiteX6-99" fmla="*/ 6384032 w 12404555"/>
              <a:gd name="connsiteY6-100" fmla="*/ 7121394 h 7124656"/>
              <a:gd name="connsiteX7-101" fmla="*/ 5317067 w 12404555"/>
              <a:gd name="connsiteY7-102" fmla="*/ 7121394 h 7124656"/>
              <a:gd name="connsiteX8-103" fmla="*/ 0 w 12404555"/>
              <a:gd name="connsiteY8-104" fmla="*/ 7121394 h 7124656"/>
              <a:gd name="connsiteX9-105" fmla="*/ 0 w 12404555"/>
              <a:gd name="connsiteY9-106" fmla="*/ 263394 h 7124656"/>
              <a:gd name="connsiteX0-107" fmla="*/ 0 w 12404555"/>
              <a:gd name="connsiteY0-108" fmla="*/ 263394 h 7175456"/>
              <a:gd name="connsiteX1-109" fmla="*/ 12240704 w 12404555"/>
              <a:gd name="connsiteY1-110" fmla="*/ 0 h 7175456"/>
              <a:gd name="connsiteX2-111" fmla="*/ 12404555 w 12404555"/>
              <a:gd name="connsiteY2-112" fmla="*/ 3808326 h 7175456"/>
              <a:gd name="connsiteX3-113" fmla="*/ 12283291 w 12404555"/>
              <a:gd name="connsiteY3-114" fmla="*/ 7175456 h 7175456"/>
              <a:gd name="connsiteX4-115" fmla="*/ 7717060 w 12404555"/>
              <a:gd name="connsiteY4-116" fmla="*/ 7124656 h 7175456"/>
              <a:gd name="connsiteX5-117" fmla="*/ 7714000 w 12404555"/>
              <a:gd name="connsiteY5-118" fmla="*/ 7121394 h 7175456"/>
              <a:gd name="connsiteX6-119" fmla="*/ 6384032 w 12404555"/>
              <a:gd name="connsiteY6-120" fmla="*/ 7121394 h 7175456"/>
              <a:gd name="connsiteX7-121" fmla="*/ 5317067 w 12404555"/>
              <a:gd name="connsiteY7-122" fmla="*/ 7121394 h 7175456"/>
              <a:gd name="connsiteX8-123" fmla="*/ 0 w 12404555"/>
              <a:gd name="connsiteY8-124" fmla="*/ 7121394 h 7175456"/>
              <a:gd name="connsiteX9-125" fmla="*/ 0 w 12404555"/>
              <a:gd name="connsiteY9-126" fmla="*/ 263394 h 7175456"/>
              <a:gd name="connsiteX0-127" fmla="*/ 0 w 12283291"/>
              <a:gd name="connsiteY0-128" fmla="*/ 263394 h 7175456"/>
              <a:gd name="connsiteX1-129" fmla="*/ 12240704 w 12283291"/>
              <a:gd name="connsiteY1-130" fmla="*/ 0 h 7175456"/>
              <a:gd name="connsiteX2-131" fmla="*/ 12214055 w 12283291"/>
              <a:gd name="connsiteY2-132" fmla="*/ 3909926 h 7175456"/>
              <a:gd name="connsiteX3-133" fmla="*/ 12283291 w 12283291"/>
              <a:gd name="connsiteY3-134" fmla="*/ 7175456 h 7175456"/>
              <a:gd name="connsiteX4-135" fmla="*/ 7717060 w 12283291"/>
              <a:gd name="connsiteY4-136" fmla="*/ 7124656 h 7175456"/>
              <a:gd name="connsiteX5-137" fmla="*/ 7714000 w 12283291"/>
              <a:gd name="connsiteY5-138" fmla="*/ 7121394 h 7175456"/>
              <a:gd name="connsiteX6-139" fmla="*/ 6384032 w 12283291"/>
              <a:gd name="connsiteY6-140" fmla="*/ 7121394 h 7175456"/>
              <a:gd name="connsiteX7-141" fmla="*/ 5317067 w 12283291"/>
              <a:gd name="connsiteY7-142" fmla="*/ 7121394 h 7175456"/>
              <a:gd name="connsiteX8-143" fmla="*/ 0 w 12283291"/>
              <a:gd name="connsiteY8-144" fmla="*/ 7121394 h 7175456"/>
              <a:gd name="connsiteX9-145" fmla="*/ 0 w 12283291"/>
              <a:gd name="connsiteY9-146" fmla="*/ 263394 h 71754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83291" h="7175456">
                <a:moveTo>
                  <a:pt x="0" y="263394"/>
                </a:moveTo>
                <a:lnTo>
                  <a:pt x="12240704" y="0"/>
                </a:lnTo>
                <a:lnTo>
                  <a:pt x="12214055" y="3909926"/>
                </a:lnTo>
                <a:lnTo>
                  <a:pt x="12283291" y="7175456"/>
                </a:lnTo>
                <a:lnTo>
                  <a:pt x="7717060" y="7124656"/>
                </a:lnTo>
                <a:lnTo>
                  <a:pt x="7714000" y="7121394"/>
                </a:lnTo>
                <a:lnTo>
                  <a:pt x="6384032" y="7121394"/>
                </a:lnTo>
                <a:lnTo>
                  <a:pt x="5317067" y="7121394"/>
                </a:lnTo>
                <a:lnTo>
                  <a:pt x="0" y="7121394"/>
                </a:lnTo>
                <a:lnTo>
                  <a:pt x="0" y="263394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-91279" y="-262813"/>
            <a:ext cx="12776929" cy="84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1788653" y="4899255"/>
            <a:ext cx="3023941" cy="301199"/>
            <a:chOff x="4187603" y="5336302"/>
            <a:chExt cx="2045852" cy="301129"/>
          </a:xfrm>
        </p:grpSpPr>
        <p:sp>
          <p:nvSpPr>
            <p:cNvPr id="122" name="圆角矩形 121"/>
            <p:cNvSpPr/>
            <p:nvPr/>
          </p:nvSpPr>
          <p:spPr>
            <a:xfrm>
              <a:off x="4206241" y="5336302"/>
              <a:ext cx="1948431" cy="3011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4187603" y="5350272"/>
              <a:ext cx="20458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181472" y="4124529"/>
            <a:ext cx="3033065" cy="504173"/>
            <a:chOff x="4206241" y="5336302"/>
            <a:chExt cx="2890042" cy="504056"/>
          </a:xfrm>
        </p:grpSpPr>
        <p:sp>
          <p:nvSpPr>
            <p:cNvPr id="125" name="圆角矩形 124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214934" y="5363897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383715" y="3093258"/>
            <a:ext cx="3033065" cy="504173"/>
            <a:chOff x="4206241" y="5336302"/>
            <a:chExt cx="2890042" cy="504056"/>
          </a:xfrm>
        </p:grpSpPr>
        <p:sp>
          <p:nvSpPr>
            <p:cNvPr id="128" name="圆角矩形 127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214934" y="5367489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8192082" y="2168258"/>
            <a:ext cx="3027158" cy="504173"/>
            <a:chOff x="4206241" y="5336302"/>
            <a:chExt cx="2890042" cy="504056"/>
          </a:xfrm>
        </p:grpSpPr>
        <p:sp>
          <p:nvSpPr>
            <p:cNvPr id="131" name="圆角矩形 130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214934" y="5352975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3452705" y="1805447"/>
            <a:ext cx="2760671" cy="469394"/>
            <a:chOff x="4149090" y="5336302"/>
            <a:chExt cx="2761030" cy="469285"/>
          </a:xfrm>
        </p:grpSpPr>
        <p:sp>
          <p:nvSpPr>
            <p:cNvPr id="134" name="圆角矩形 133"/>
            <p:cNvSpPr/>
            <p:nvPr/>
          </p:nvSpPr>
          <p:spPr>
            <a:xfrm>
              <a:off x="4149090" y="5336302"/>
              <a:ext cx="2761029" cy="4692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180434" y="5343922"/>
              <a:ext cx="27296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407850" y="916663"/>
            <a:ext cx="4956446" cy="309364"/>
            <a:chOff x="4206241" y="5336302"/>
            <a:chExt cx="5831810" cy="309292"/>
          </a:xfrm>
        </p:grpSpPr>
        <p:sp>
          <p:nvSpPr>
            <p:cNvPr id="137" name="圆角矩形 136"/>
            <p:cNvSpPr/>
            <p:nvPr/>
          </p:nvSpPr>
          <p:spPr>
            <a:xfrm>
              <a:off x="4206241" y="5336302"/>
              <a:ext cx="5661647" cy="3092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236462" y="5356622"/>
              <a:ext cx="58015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831571" y="5550212"/>
            <a:ext cx="2519952" cy="284685"/>
            <a:chOff x="4206241" y="5336302"/>
            <a:chExt cx="1977800" cy="284619"/>
          </a:xfrm>
        </p:grpSpPr>
        <p:sp>
          <p:nvSpPr>
            <p:cNvPr id="140" name="圆角矩形 139"/>
            <p:cNvSpPr/>
            <p:nvPr/>
          </p:nvSpPr>
          <p:spPr>
            <a:xfrm>
              <a:off x="4206241" y="5336302"/>
              <a:ext cx="1948431" cy="2846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236463" y="5343922"/>
              <a:ext cx="1947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2" name="直接连接符 141"/>
          <p:cNvCxnSpPr/>
          <p:nvPr/>
        </p:nvCxnSpPr>
        <p:spPr>
          <a:xfrm flipH="1" flipV="1">
            <a:off x="5159442" y="5172852"/>
            <a:ext cx="3200638" cy="4689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65" idx="2"/>
          </p:cNvCxnSpPr>
          <p:nvPr/>
        </p:nvCxnSpPr>
        <p:spPr>
          <a:xfrm flipV="1">
            <a:off x="5030824" y="4364635"/>
            <a:ext cx="1717549" cy="8190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V="1">
            <a:off x="6930679" y="3488178"/>
            <a:ext cx="1669326" cy="786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 flipV="1">
            <a:off x="7938921" y="2532517"/>
            <a:ext cx="697660" cy="663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endCxn id="159" idx="2"/>
          </p:cNvCxnSpPr>
          <p:nvPr/>
        </p:nvCxnSpPr>
        <p:spPr>
          <a:xfrm flipH="1" flipV="1">
            <a:off x="6555951" y="1972160"/>
            <a:ext cx="1218067" cy="5286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 flipV="1">
            <a:off x="5201409" y="1143526"/>
            <a:ext cx="1296523" cy="7051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6595345" y="3959881"/>
            <a:ext cx="594958" cy="751651"/>
            <a:chOff x="10549302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9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0" name="TextBox 74"/>
            <p:cNvSpPr txBox="1"/>
            <p:nvPr/>
          </p:nvSpPr>
          <p:spPr>
            <a:xfrm>
              <a:off x="10549302" y="3818694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2007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8478573" y="3030352"/>
            <a:ext cx="594958" cy="751651"/>
            <a:chOff x="10556122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2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3" name="TextBox 77"/>
            <p:cNvSpPr txBox="1"/>
            <p:nvPr/>
          </p:nvSpPr>
          <p:spPr>
            <a:xfrm>
              <a:off x="10556122" y="3779321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2010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7601437" y="2105628"/>
            <a:ext cx="594958" cy="751651"/>
            <a:chOff x="10560966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5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6" name="TextBox 80"/>
            <p:cNvSpPr txBox="1"/>
            <p:nvPr/>
          </p:nvSpPr>
          <p:spPr>
            <a:xfrm>
              <a:off x="10560966" y="3810017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2011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6258432" y="1567440"/>
            <a:ext cx="595035" cy="751651"/>
            <a:chOff x="10542612" y="3721811"/>
            <a:chExt cx="595113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8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9" name="TextBox 83"/>
            <p:cNvSpPr txBox="1"/>
            <p:nvPr/>
          </p:nvSpPr>
          <p:spPr>
            <a:xfrm>
              <a:off x="10542612" y="3818733"/>
              <a:ext cx="595113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2013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4775510" y="731569"/>
            <a:ext cx="595035" cy="751651"/>
            <a:chOff x="10535325" y="3721811"/>
            <a:chExt cx="595113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1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2" name="TextBox 90"/>
            <p:cNvSpPr txBox="1"/>
            <p:nvPr/>
          </p:nvSpPr>
          <p:spPr>
            <a:xfrm>
              <a:off x="10535325" y="3787129"/>
              <a:ext cx="595113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2015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4733343" y="4785049"/>
            <a:ext cx="594958" cy="751651"/>
            <a:chOff x="10539081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4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5" name="TextBox 64"/>
            <p:cNvSpPr txBox="1"/>
            <p:nvPr/>
          </p:nvSpPr>
          <p:spPr>
            <a:xfrm>
              <a:off x="10539081" y="381255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2002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8236615" y="5374476"/>
            <a:ext cx="594958" cy="751651"/>
            <a:chOff x="10564663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5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6" name="TextBox 5"/>
            <p:cNvSpPr txBox="1"/>
            <p:nvPr/>
          </p:nvSpPr>
          <p:spPr>
            <a:xfrm>
              <a:off x="10564663" y="380475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2001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sp>
        <p:nvSpPr>
          <p:cNvPr id="224" name="Freeform 177"/>
          <p:cNvSpPr>
            <a:spLocks noEditPoints="1"/>
          </p:cNvSpPr>
          <p:nvPr/>
        </p:nvSpPr>
        <p:spPr bwMode="auto">
          <a:xfrm>
            <a:off x="99031" y="1703156"/>
            <a:ext cx="3208444" cy="276943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026 -0.0650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2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 rot="5400000">
            <a:off x="1865112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76"/>
          <p:cNvSpPr txBox="1"/>
          <p:nvPr/>
        </p:nvSpPr>
        <p:spPr>
          <a:xfrm>
            <a:off x="2540961" y="4961657"/>
            <a:ext cx="430887" cy="20317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 rot="5400000">
            <a:off x="3214840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89"/>
          <p:cNvSpPr txBox="1"/>
          <p:nvPr/>
        </p:nvSpPr>
        <p:spPr>
          <a:xfrm>
            <a:off x="3901693" y="4961657"/>
            <a:ext cx="430887" cy="20317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 rot="5400000">
            <a:off x="4549736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92"/>
          <p:cNvSpPr txBox="1"/>
          <p:nvPr/>
        </p:nvSpPr>
        <p:spPr>
          <a:xfrm>
            <a:off x="5236589" y="4961656"/>
            <a:ext cx="430887" cy="206258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5884632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95"/>
          <p:cNvSpPr txBox="1"/>
          <p:nvPr/>
        </p:nvSpPr>
        <p:spPr>
          <a:xfrm>
            <a:off x="6556126" y="4961657"/>
            <a:ext cx="461605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 rot="5400000">
            <a:off x="186511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13"/>
          <p:cNvSpPr txBox="1"/>
          <p:nvPr/>
        </p:nvSpPr>
        <p:spPr>
          <a:xfrm>
            <a:off x="2533919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 rot="5400000">
            <a:off x="282469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16"/>
          <p:cNvSpPr txBox="1"/>
          <p:nvPr/>
        </p:nvSpPr>
        <p:spPr>
          <a:xfrm>
            <a:off x="3462724" y="3054675"/>
            <a:ext cx="553926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 rot="5400000">
            <a:off x="378427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19"/>
          <p:cNvSpPr txBox="1"/>
          <p:nvPr/>
        </p:nvSpPr>
        <p:spPr>
          <a:xfrm>
            <a:off x="4453079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 rot="5400000">
            <a:off x="474385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22"/>
          <p:cNvSpPr txBox="1"/>
          <p:nvPr/>
        </p:nvSpPr>
        <p:spPr>
          <a:xfrm>
            <a:off x="5412660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 rot="5400000">
            <a:off x="5694397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25"/>
          <p:cNvSpPr txBox="1"/>
          <p:nvPr/>
        </p:nvSpPr>
        <p:spPr>
          <a:xfrm>
            <a:off x="6355853" y="3054676"/>
            <a:ext cx="430887" cy="146672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 rot="5400000">
            <a:off x="641311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28"/>
          <p:cNvSpPr txBox="1"/>
          <p:nvPr/>
        </p:nvSpPr>
        <p:spPr>
          <a:xfrm>
            <a:off x="7074568" y="3054677"/>
            <a:ext cx="430887" cy="145154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 rot="5400000">
            <a:off x="7131828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31"/>
          <p:cNvSpPr txBox="1"/>
          <p:nvPr/>
        </p:nvSpPr>
        <p:spPr>
          <a:xfrm>
            <a:off x="7793284" y="3054677"/>
            <a:ext cx="430887" cy="14540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 rot="5400000">
            <a:off x="785054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34"/>
          <p:cNvSpPr txBox="1"/>
          <p:nvPr/>
        </p:nvSpPr>
        <p:spPr>
          <a:xfrm>
            <a:off x="8512000" y="3054676"/>
            <a:ext cx="430887" cy="1327839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 rot="5400000">
            <a:off x="8599475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37"/>
          <p:cNvSpPr txBox="1"/>
          <p:nvPr/>
        </p:nvSpPr>
        <p:spPr>
          <a:xfrm>
            <a:off x="9268282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 rot="5400000">
            <a:off x="7234360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40"/>
          <p:cNvSpPr txBox="1"/>
          <p:nvPr/>
        </p:nvSpPr>
        <p:spPr>
          <a:xfrm>
            <a:off x="7905854" y="4961657"/>
            <a:ext cx="461605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 rot="5400000">
            <a:off x="8599475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文本框 110"/>
          <p:cNvSpPr txBox="1"/>
          <p:nvPr/>
        </p:nvSpPr>
        <p:spPr>
          <a:xfrm>
            <a:off x="9270096" y="4961657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>
            <a:off x="9489072" y="4569881"/>
            <a:ext cx="0" cy="25353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273222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 flipH="1">
            <a:off x="2729313" y="4671840"/>
            <a:ext cx="538807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407851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542480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677109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8117385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H="1">
            <a:off x="2729313" y="2662212"/>
            <a:ext cx="673436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464944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728486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801113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873740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9463675" y="2657450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5608053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55859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369083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273222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flipH="1">
            <a:off x="6096495" y="2509477"/>
            <a:ext cx="1" cy="21575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95" idx="2"/>
          </p:cNvCxnSpPr>
          <p:nvPr/>
        </p:nvCxnSpPr>
        <p:spPr>
          <a:xfrm flipH="1">
            <a:off x="6087853" y="949396"/>
            <a:ext cx="8642" cy="15783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直接连接符 182"/>
          <p:cNvCxnSpPr/>
          <p:nvPr/>
        </p:nvCxnSpPr>
        <p:spPr>
          <a:xfrm>
            <a:off x="4445708" y="1293425"/>
            <a:ext cx="332696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5223965" y="667269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文本框 5"/>
          <p:cNvSpPr txBox="1"/>
          <p:nvPr/>
        </p:nvSpPr>
        <p:spPr>
          <a:xfrm>
            <a:off x="5354523" y="683219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2746479" y="1108297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文本框 64"/>
          <p:cNvSpPr txBox="1"/>
          <p:nvPr/>
        </p:nvSpPr>
        <p:spPr>
          <a:xfrm>
            <a:off x="2877037" y="1124245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5223965" y="1477866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文本框 70"/>
          <p:cNvSpPr txBox="1"/>
          <p:nvPr/>
        </p:nvSpPr>
        <p:spPr>
          <a:xfrm>
            <a:off x="5354523" y="1493816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5223965" y="2095622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文本框 73"/>
          <p:cNvSpPr txBox="1"/>
          <p:nvPr/>
        </p:nvSpPr>
        <p:spPr>
          <a:xfrm>
            <a:off x="5354523" y="2111572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7718733" y="1108297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文本框 67"/>
          <p:cNvSpPr txBox="1"/>
          <p:nvPr/>
        </p:nvSpPr>
        <p:spPr>
          <a:xfrm>
            <a:off x="7975436" y="1124245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  <p:bldP spid="121" grpId="0" animBg="1"/>
      <p:bldP spid="122" grpId="0"/>
      <p:bldP spid="124" grpId="0" animBg="1"/>
      <p:bldP spid="125" grpId="0"/>
      <p:bldP spid="127" grpId="0" animBg="1"/>
      <p:bldP spid="128" grpId="0"/>
      <p:bldP spid="130" grpId="0" animBg="1"/>
      <p:bldP spid="131" grpId="0"/>
      <p:bldP spid="133" grpId="0" animBg="1"/>
      <p:bldP spid="134" grpId="0"/>
      <p:bldP spid="136" grpId="0" animBg="1"/>
      <p:bldP spid="137" grpId="0"/>
      <p:bldP spid="139" grpId="0" animBg="1"/>
      <p:bldP spid="140" grpId="0"/>
      <p:bldP spid="142" grpId="0" animBg="1"/>
      <p:bldP spid="143" grpId="0"/>
      <p:bldP spid="145" grpId="0" animBg="1"/>
      <p:bldP spid="146" grpId="0"/>
      <p:bldP spid="148" grpId="0" animBg="1"/>
      <p:bldP spid="149" grpId="0"/>
      <p:bldP spid="151" grpId="0" animBg="1"/>
      <p:bldP spid="152" grpId="0"/>
      <p:bldP spid="154" grpId="0" animBg="1"/>
      <p:bldP spid="155" grpId="0"/>
      <p:bldP spid="157" grpId="0" animBg="1"/>
      <p:bldP spid="158" grpId="0"/>
      <p:bldP spid="162" grpId="0" animBg="1"/>
      <p:bldP spid="163" grpId="0"/>
      <p:bldP spid="186" grpId="0" animBg="1"/>
      <p:bldP spid="187" grpId="0"/>
      <p:bldP spid="189" grpId="0" animBg="1"/>
      <p:bldP spid="190" grpId="0"/>
      <p:bldP spid="192" grpId="0" animBg="1"/>
      <p:bldP spid="193" grpId="0"/>
      <p:bldP spid="195" grpId="0" animBg="1"/>
      <p:bldP spid="196" grpId="0"/>
      <p:bldP spid="200" grpId="0" animBg="1"/>
      <p:bldP spid="2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1489384" y="1423731"/>
            <a:ext cx="9567357" cy="4043708"/>
            <a:chOff x="1489576" y="1175751"/>
            <a:chExt cx="9568603" cy="4042772"/>
          </a:xfrm>
          <a:gradFill flip="none" rotWithShape="1">
            <a:gsLst>
              <a:gs pos="1000">
                <a:srgbClr val="002E8A"/>
              </a:gs>
              <a:gs pos="100000">
                <a:srgbClr val="00B0F0"/>
              </a:gs>
            </a:gsLst>
            <a:lin ang="5400000" scaled="1"/>
            <a:tileRect/>
          </a:gradFill>
        </p:grpSpPr>
        <p:grpSp>
          <p:nvGrpSpPr>
            <p:cNvPr id="118" name="组合 117"/>
            <p:cNvGrpSpPr/>
            <p:nvPr/>
          </p:nvGrpSpPr>
          <p:grpSpPr>
            <a:xfrm>
              <a:off x="5385560" y="1195382"/>
              <a:ext cx="5672619" cy="3721940"/>
              <a:chOff x="3875479" y="1499885"/>
              <a:chExt cx="5467545" cy="3787060"/>
            </a:xfrm>
            <a:grpFill/>
          </p:grpSpPr>
          <p:sp>
            <p:nvSpPr>
              <p:cNvPr id="174" name="Freeform 244"/>
              <p:cNvSpPr/>
              <p:nvPr/>
            </p:nvSpPr>
            <p:spPr bwMode="auto">
              <a:xfrm>
                <a:off x="7903833" y="2473621"/>
                <a:ext cx="144608" cy="117690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245"/>
              <p:cNvSpPr/>
              <p:nvPr/>
            </p:nvSpPr>
            <p:spPr bwMode="auto">
              <a:xfrm>
                <a:off x="7819823" y="2598314"/>
                <a:ext cx="238258" cy="246586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246"/>
              <p:cNvSpPr/>
              <p:nvPr/>
            </p:nvSpPr>
            <p:spPr bwMode="auto">
              <a:xfrm>
                <a:off x="7874913" y="2816880"/>
                <a:ext cx="53711" cy="42031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247"/>
              <p:cNvSpPr/>
              <p:nvPr/>
            </p:nvSpPr>
            <p:spPr bwMode="auto">
              <a:xfrm>
                <a:off x="7803296" y="2826687"/>
                <a:ext cx="71616" cy="84063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248"/>
              <p:cNvSpPr/>
              <p:nvPr/>
            </p:nvSpPr>
            <p:spPr bwMode="auto">
              <a:xfrm>
                <a:off x="7635276" y="3088685"/>
                <a:ext cx="42693" cy="95272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249"/>
              <p:cNvSpPr/>
              <p:nvPr/>
            </p:nvSpPr>
            <p:spPr bwMode="auto">
              <a:xfrm>
                <a:off x="7346061" y="3242801"/>
                <a:ext cx="57844" cy="57443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250"/>
              <p:cNvSpPr/>
              <p:nvPr/>
            </p:nvSpPr>
            <p:spPr bwMode="auto">
              <a:xfrm>
                <a:off x="6569313" y="3560840"/>
                <a:ext cx="64729" cy="120491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251"/>
              <p:cNvSpPr/>
              <p:nvPr/>
            </p:nvSpPr>
            <p:spPr bwMode="auto">
              <a:xfrm>
                <a:off x="7139479" y="3144726"/>
                <a:ext cx="261671" cy="452541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252"/>
              <p:cNvSpPr/>
              <p:nvPr/>
            </p:nvSpPr>
            <p:spPr bwMode="auto">
              <a:xfrm>
                <a:off x="7191813" y="3412329"/>
                <a:ext cx="151494" cy="127496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253"/>
              <p:cNvSpPr/>
              <p:nvPr/>
            </p:nvSpPr>
            <p:spPr bwMode="auto">
              <a:xfrm>
                <a:off x="7091277" y="3169945"/>
                <a:ext cx="243767" cy="260596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254"/>
              <p:cNvSpPr/>
              <p:nvPr/>
            </p:nvSpPr>
            <p:spPr bwMode="auto">
              <a:xfrm>
                <a:off x="7033433" y="3231593"/>
                <a:ext cx="238258" cy="453942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55"/>
              <p:cNvSpPr/>
              <p:nvPr/>
            </p:nvSpPr>
            <p:spPr bwMode="auto">
              <a:xfrm>
                <a:off x="7142234" y="3656114"/>
                <a:ext cx="126704" cy="170929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256"/>
              <p:cNvSpPr/>
              <p:nvPr/>
            </p:nvSpPr>
            <p:spPr bwMode="auto">
              <a:xfrm>
                <a:off x="6876430" y="2987808"/>
                <a:ext cx="235504" cy="5310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257"/>
              <p:cNvSpPr/>
              <p:nvPr/>
            </p:nvSpPr>
            <p:spPr bwMode="auto">
              <a:xfrm>
                <a:off x="6741464" y="3052258"/>
                <a:ext cx="147361" cy="161122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258"/>
              <p:cNvSpPr/>
              <p:nvPr/>
            </p:nvSpPr>
            <p:spPr bwMode="auto">
              <a:xfrm>
                <a:off x="6216744" y="2769244"/>
                <a:ext cx="758845" cy="839233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259"/>
              <p:cNvSpPr/>
              <p:nvPr/>
            </p:nvSpPr>
            <p:spPr bwMode="auto">
              <a:xfrm>
                <a:off x="6751104" y="2999016"/>
                <a:ext cx="89519" cy="47636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260"/>
              <p:cNvSpPr/>
              <p:nvPr/>
            </p:nvSpPr>
            <p:spPr bwMode="auto">
              <a:xfrm>
                <a:off x="6508715" y="2935969"/>
                <a:ext cx="229996" cy="11628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261"/>
              <p:cNvSpPr/>
              <p:nvPr/>
            </p:nvSpPr>
            <p:spPr bwMode="auto">
              <a:xfrm>
                <a:off x="5979863" y="2732816"/>
                <a:ext cx="420050" cy="403504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262"/>
              <p:cNvSpPr/>
              <p:nvPr/>
            </p:nvSpPr>
            <p:spPr bwMode="auto">
              <a:xfrm>
                <a:off x="5952319" y="2680977"/>
                <a:ext cx="349813" cy="281612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263"/>
              <p:cNvSpPr/>
              <p:nvPr/>
            </p:nvSpPr>
            <p:spPr bwMode="auto">
              <a:xfrm>
                <a:off x="6486679" y="2277473"/>
                <a:ext cx="841479" cy="311036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264"/>
              <p:cNvSpPr/>
              <p:nvPr/>
            </p:nvSpPr>
            <p:spPr bwMode="auto">
              <a:xfrm>
                <a:off x="7559530" y="2545074"/>
                <a:ext cx="132212" cy="152715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265"/>
              <p:cNvSpPr/>
              <p:nvPr/>
            </p:nvSpPr>
            <p:spPr bwMode="auto">
              <a:xfrm>
                <a:off x="7655935" y="2678176"/>
                <a:ext cx="112932" cy="127496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103"/>
              <p:cNvSpPr/>
              <p:nvPr/>
            </p:nvSpPr>
            <p:spPr bwMode="auto">
              <a:xfrm>
                <a:off x="4945574" y="3161539"/>
                <a:ext cx="461368" cy="591247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104"/>
              <p:cNvSpPr/>
              <p:nvPr/>
            </p:nvSpPr>
            <p:spPr bwMode="auto">
              <a:xfrm>
                <a:off x="5488198" y="3497793"/>
                <a:ext cx="291969" cy="404906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105"/>
              <p:cNvSpPr/>
              <p:nvPr/>
            </p:nvSpPr>
            <p:spPr bwMode="auto">
              <a:xfrm>
                <a:off x="4601271" y="3793417"/>
                <a:ext cx="50957" cy="40630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106"/>
              <p:cNvSpPr/>
              <p:nvPr/>
            </p:nvSpPr>
            <p:spPr bwMode="auto">
              <a:xfrm>
                <a:off x="5525382" y="4229145"/>
                <a:ext cx="216223" cy="416114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107"/>
              <p:cNvSpPr/>
              <p:nvPr/>
            </p:nvSpPr>
            <p:spPr bwMode="auto">
              <a:xfrm>
                <a:off x="5002041" y="2895339"/>
                <a:ext cx="316759" cy="305431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108"/>
              <p:cNvSpPr/>
              <p:nvPr/>
            </p:nvSpPr>
            <p:spPr bwMode="auto">
              <a:xfrm>
                <a:off x="4591631" y="2844901"/>
                <a:ext cx="432445" cy="420316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109"/>
              <p:cNvSpPr/>
              <p:nvPr/>
            </p:nvSpPr>
            <p:spPr bwMode="auto">
              <a:xfrm>
                <a:off x="4536542" y="2724410"/>
                <a:ext cx="107423" cy="225570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110"/>
              <p:cNvSpPr/>
              <p:nvPr/>
            </p:nvSpPr>
            <p:spPr bwMode="auto">
              <a:xfrm>
                <a:off x="4105474" y="2730013"/>
                <a:ext cx="556395" cy="552017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111"/>
              <p:cNvSpPr/>
              <p:nvPr/>
            </p:nvSpPr>
            <p:spPr bwMode="auto">
              <a:xfrm>
                <a:off x="3988411" y="2769244"/>
                <a:ext cx="314005" cy="256394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112"/>
              <p:cNvSpPr/>
              <p:nvPr/>
            </p:nvSpPr>
            <p:spPr bwMode="auto">
              <a:xfrm>
                <a:off x="3882365" y="3021434"/>
                <a:ext cx="220354" cy="196148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113"/>
              <p:cNvSpPr/>
              <p:nvPr/>
            </p:nvSpPr>
            <p:spPr bwMode="auto">
              <a:xfrm>
                <a:off x="3882365" y="3021434"/>
                <a:ext cx="325022" cy="39930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114"/>
              <p:cNvSpPr/>
              <p:nvPr/>
            </p:nvSpPr>
            <p:spPr bwMode="auto">
              <a:xfrm>
                <a:off x="4000806" y="3105497"/>
                <a:ext cx="447594" cy="451141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115"/>
              <p:cNvSpPr/>
              <p:nvPr/>
            </p:nvSpPr>
            <p:spPr bwMode="auto">
              <a:xfrm>
                <a:off x="4339600" y="3147529"/>
                <a:ext cx="436576" cy="362874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116"/>
              <p:cNvSpPr/>
              <p:nvPr/>
            </p:nvSpPr>
            <p:spPr bwMode="auto">
              <a:xfrm>
                <a:off x="4711448" y="3147529"/>
                <a:ext cx="294725" cy="491771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117"/>
              <p:cNvSpPr/>
              <p:nvPr/>
            </p:nvSpPr>
            <p:spPr bwMode="auto">
              <a:xfrm>
                <a:off x="5500592" y="3462767"/>
                <a:ext cx="57844" cy="67251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Freeform 118"/>
              <p:cNvSpPr/>
              <p:nvPr/>
            </p:nvSpPr>
            <p:spPr bwMode="auto">
              <a:xfrm>
                <a:off x="5259580" y="3314255"/>
                <a:ext cx="413165" cy="442734"/>
              </a:xfrm>
              <a:custGeom>
                <a:avLst/>
                <a:gdLst>
                  <a:gd name="T0" fmla="*/ 2147483647 w 236"/>
                  <a:gd name="T1" fmla="*/ 2147483647 h 264"/>
                  <a:gd name="T2" fmla="*/ 2147483647 w 236"/>
                  <a:gd name="T3" fmla="*/ 2147483647 h 264"/>
                  <a:gd name="T4" fmla="*/ 2147483647 w 236"/>
                  <a:gd name="T5" fmla="*/ 2147483647 h 264"/>
                  <a:gd name="T6" fmla="*/ 2147483647 w 236"/>
                  <a:gd name="T7" fmla="*/ 2147483647 h 264"/>
                  <a:gd name="T8" fmla="*/ 2147483647 w 236"/>
                  <a:gd name="T9" fmla="*/ 2147483647 h 264"/>
                  <a:gd name="T10" fmla="*/ 2147483647 w 236"/>
                  <a:gd name="T11" fmla="*/ 2147483647 h 264"/>
                  <a:gd name="T12" fmla="*/ 2147483647 w 236"/>
                  <a:gd name="T13" fmla="*/ 2147483647 h 264"/>
                  <a:gd name="T14" fmla="*/ 2147483647 w 236"/>
                  <a:gd name="T15" fmla="*/ 2147483647 h 264"/>
                  <a:gd name="T16" fmla="*/ 2147483647 w 236"/>
                  <a:gd name="T17" fmla="*/ 2147483647 h 264"/>
                  <a:gd name="T18" fmla="*/ 2147483647 w 236"/>
                  <a:gd name="T19" fmla="*/ 2147483647 h 264"/>
                  <a:gd name="T20" fmla="*/ 2147483647 w 236"/>
                  <a:gd name="T21" fmla="*/ 2147483647 h 264"/>
                  <a:gd name="T22" fmla="*/ 2147483647 w 236"/>
                  <a:gd name="T23" fmla="*/ 2147483647 h 264"/>
                  <a:gd name="T24" fmla="*/ 2147483647 w 236"/>
                  <a:gd name="T25" fmla="*/ 2147483647 h 264"/>
                  <a:gd name="T26" fmla="*/ 2147483647 w 236"/>
                  <a:gd name="T27" fmla="*/ 2147483647 h 264"/>
                  <a:gd name="T28" fmla="*/ 2147483647 w 236"/>
                  <a:gd name="T29" fmla="*/ 2147483647 h 264"/>
                  <a:gd name="T30" fmla="*/ 2147483647 w 236"/>
                  <a:gd name="T31" fmla="*/ 2147483647 h 264"/>
                  <a:gd name="T32" fmla="*/ 2147483647 w 236"/>
                  <a:gd name="T33" fmla="*/ 2147483647 h 264"/>
                  <a:gd name="T34" fmla="*/ 2147483647 w 236"/>
                  <a:gd name="T35" fmla="*/ 2147483647 h 264"/>
                  <a:gd name="T36" fmla="*/ 2147483647 w 236"/>
                  <a:gd name="T37" fmla="*/ 2147483647 h 264"/>
                  <a:gd name="T38" fmla="*/ 2147483647 w 236"/>
                  <a:gd name="T39" fmla="*/ 2147483647 h 264"/>
                  <a:gd name="T40" fmla="*/ 2147483647 w 236"/>
                  <a:gd name="T41" fmla="*/ 2147483647 h 264"/>
                  <a:gd name="T42" fmla="*/ 2147483647 w 236"/>
                  <a:gd name="T43" fmla="*/ 2147483647 h 264"/>
                  <a:gd name="T44" fmla="*/ 2147483647 w 236"/>
                  <a:gd name="T45" fmla="*/ 2147483647 h 264"/>
                  <a:gd name="T46" fmla="*/ 2147483647 w 236"/>
                  <a:gd name="T47" fmla="*/ 2147483647 h 264"/>
                  <a:gd name="T48" fmla="*/ 2147483647 w 236"/>
                  <a:gd name="T49" fmla="*/ 2147483647 h 264"/>
                  <a:gd name="T50" fmla="*/ 2147483647 w 236"/>
                  <a:gd name="T51" fmla="*/ 2147483647 h 264"/>
                  <a:gd name="T52" fmla="*/ 2147483647 w 236"/>
                  <a:gd name="T53" fmla="*/ 2147483647 h 264"/>
                  <a:gd name="T54" fmla="*/ 2147483647 w 236"/>
                  <a:gd name="T55" fmla="*/ 2147483647 h 264"/>
                  <a:gd name="T56" fmla="*/ 2147483647 w 236"/>
                  <a:gd name="T57" fmla="*/ 2147483647 h 264"/>
                  <a:gd name="T58" fmla="*/ 2147483647 w 236"/>
                  <a:gd name="T59" fmla="*/ 2147483647 h 264"/>
                  <a:gd name="T60" fmla="*/ 0 w 236"/>
                  <a:gd name="T61" fmla="*/ 2147483647 h 264"/>
                  <a:gd name="T62" fmla="*/ 2147483647 w 236"/>
                  <a:gd name="T63" fmla="*/ 2147483647 h 264"/>
                  <a:gd name="T64" fmla="*/ 2147483647 w 236"/>
                  <a:gd name="T65" fmla="*/ 2147483647 h 264"/>
                  <a:gd name="T66" fmla="*/ 2147483647 w 236"/>
                  <a:gd name="T67" fmla="*/ 2147483647 h 264"/>
                  <a:gd name="T68" fmla="*/ 2147483647 w 236"/>
                  <a:gd name="T69" fmla="*/ 2147483647 h 264"/>
                  <a:gd name="T70" fmla="*/ 2147483647 w 236"/>
                  <a:gd name="T71" fmla="*/ 2147483647 h 264"/>
                  <a:gd name="T72" fmla="*/ 2147483647 w 236"/>
                  <a:gd name="T73" fmla="*/ 2147483647 h 264"/>
                  <a:gd name="T74" fmla="*/ 2147483647 w 236"/>
                  <a:gd name="T75" fmla="*/ 2147483647 h 264"/>
                  <a:gd name="T76" fmla="*/ 2147483647 w 236"/>
                  <a:gd name="T77" fmla="*/ 2147483647 h 264"/>
                  <a:gd name="T78" fmla="*/ 2147483647 w 236"/>
                  <a:gd name="T79" fmla="*/ 2147483647 h 264"/>
                  <a:gd name="T80" fmla="*/ 2147483647 w 236"/>
                  <a:gd name="T81" fmla="*/ 2147483647 h 264"/>
                  <a:gd name="T82" fmla="*/ 2147483647 w 236"/>
                  <a:gd name="T83" fmla="*/ 2147483647 h 264"/>
                  <a:gd name="T84" fmla="*/ 2147483647 w 236"/>
                  <a:gd name="T85" fmla="*/ 2147483647 h 264"/>
                  <a:gd name="T86" fmla="*/ 2147483647 w 236"/>
                  <a:gd name="T87" fmla="*/ 2147483647 h 264"/>
                  <a:gd name="T88" fmla="*/ 2147483647 w 236"/>
                  <a:gd name="T89" fmla="*/ 2147483647 h 264"/>
                  <a:gd name="T90" fmla="*/ 2147483647 w 236"/>
                  <a:gd name="T91" fmla="*/ 2147483647 h 264"/>
                  <a:gd name="T92" fmla="*/ 2147483647 w 236"/>
                  <a:gd name="T93" fmla="*/ 2147483647 h 264"/>
                  <a:gd name="T94" fmla="*/ 2147483647 w 236"/>
                  <a:gd name="T95" fmla="*/ 2147483647 h 2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36"/>
                  <a:gd name="T145" fmla="*/ 0 h 264"/>
                  <a:gd name="T146" fmla="*/ 236 w 236"/>
                  <a:gd name="T147" fmla="*/ 264 h 2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36" h="264">
                    <a:moveTo>
                      <a:pt x="160" y="94"/>
                    </a:moveTo>
                    <a:lnTo>
                      <a:pt x="154" y="88"/>
                    </a:lnTo>
                    <a:lnTo>
                      <a:pt x="160" y="94"/>
                    </a:lnTo>
                    <a:lnTo>
                      <a:pt x="146" y="104"/>
                    </a:lnTo>
                    <a:lnTo>
                      <a:pt x="140" y="112"/>
                    </a:lnTo>
                    <a:lnTo>
                      <a:pt x="138" y="120"/>
                    </a:lnTo>
                    <a:lnTo>
                      <a:pt x="140" y="126"/>
                    </a:lnTo>
                    <a:lnTo>
                      <a:pt x="144" y="128"/>
                    </a:lnTo>
                    <a:lnTo>
                      <a:pt x="152" y="126"/>
                    </a:lnTo>
                    <a:lnTo>
                      <a:pt x="158" y="124"/>
                    </a:lnTo>
                    <a:lnTo>
                      <a:pt x="158" y="132"/>
                    </a:lnTo>
                    <a:lnTo>
                      <a:pt x="160" y="140"/>
                    </a:lnTo>
                    <a:lnTo>
                      <a:pt x="164" y="152"/>
                    </a:lnTo>
                    <a:lnTo>
                      <a:pt x="174" y="160"/>
                    </a:lnTo>
                    <a:lnTo>
                      <a:pt x="184" y="168"/>
                    </a:lnTo>
                    <a:lnTo>
                      <a:pt x="196" y="172"/>
                    </a:lnTo>
                    <a:lnTo>
                      <a:pt x="210" y="178"/>
                    </a:lnTo>
                    <a:lnTo>
                      <a:pt x="222" y="180"/>
                    </a:lnTo>
                    <a:lnTo>
                      <a:pt x="236" y="182"/>
                    </a:lnTo>
                    <a:lnTo>
                      <a:pt x="230" y="194"/>
                    </a:lnTo>
                    <a:lnTo>
                      <a:pt x="220" y="202"/>
                    </a:lnTo>
                    <a:lnTo>
                      <a:pt x="204" y="222"/>
                    </a:lnTo>
                    <a:lnTo>
                      <a:pt x="200" y="230"/>
                    </a:lnTo>
                    <a:lnTo>
                      <a:pt x="196" y="234"/>
                    </a:lnTo>
                    <a:lnTo>
                      <a:pt x="194" y="236"/>
                    </a:lnTo>
                    <a:lnTo>
                      <a:pt x="190" y="238"/>
                    </a:lnTo>
                    <a:lnTo>
                      <a:pt x="186" y="236"/>
                    </a:lnTo>
                    <a:lnTo>
                      <a:pt x="180" y="236"/>
                    </a:lnTo>
                    <a:lnTo>
                      <a:pt x="174" y="238"/>
                    </a:lnTo>
                    <a:lnTo>
                      <a:pt x="168" y="242"/>
                    </a:lnTo>
                    <a:lnTo>
                      <a:pt x="160" y="246"/>
                    </a:lnTo>
                    <a:lnTo>
                      <a:pt x="150" y="254"/>
                    </a:lnTo>
                    <a:lnTo>
                      <a:pt x="144" y="256"/>
                    </a:lnTo>
                    <a:lnTo>
                      <a:pt x="138" y="256"/>
                    </a:lnTo>
                    <a:lnTo>
                      <a:pt x="134" y="256"/>
                    </a:lnTo>
                    <a:lnTo>
                      <a:pt x="130" y="252"/>
                    </a:lnTo>
                    <a:lnTo>
                      <a:pt x="128" y="250"/>
                    </a:lnTo>
                    <a:lnTo>
                      <a:pt x="124" y="250"/>
                    </a:lnTo>
                    <a:lnTo>
                      <a:pt x="120" y="250"/>
                    </a:lnTo>
                    <a:lnTo>
                      <a:pt x="118" y="252"/>
                    </a:lnTo>
                    <a:lnTo>
                      <a:pt x="114" y="256"/>
                    </a:lnTo>
                    <a:lnTo>
                      <a:pt x="108" y="262"/>
                    </a:lnTo>
                    <a:lnTo>
                      <a:pt x="108" y="264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60"/>
                    </a:lnTo>
                    <a:lnTo>
                      <a:pt x="76" y="254"/>
                    </a:lnTo>
                    <a:lnTo>
                      <a:pt x="62" y="250"/>
                    </a:lnTo>
                    <a:lnTo>
                      <a:pt x="54" y="248"/>
                    </a:lnTo>
                    <a:lnTo>
                      <a:pt x="46" y="246"/>
                    </a:lnTo>
                    <a:lnTo>
                      <a:pt x="48" y="246"/>
                    </a:lnTo>
                    <a:lnTo>
                      <a:pt x="44" y="238"/>
                    </a:lnTo>
                    <a:lnTo>
                      <a:pt x="40" y="232"/>
                    </a:lnTo>
                    <a:lnTo>
                      <a:pt x="36" y="226"/>
                    </a:lnTo>
                    <a:lnTo>
                      <a:pt x="32" y="222"/>
                    </a:lnTo>
                    <a:lnTo>
                      <a:pt x="30" y="208"/>
                    </a:lnTo>
                    <a:lnTo>
                      <a:pt x="26" y="204"/>
                    </a:lnTo>
                    <a:lnTo>
                      <a:pt x="24" y="200"/>
                    </a:lnTo>
                    <a:lnTo>
                      <a:pt x="10" y="192"/>
                    </a:lnTo>
                    <a:lnTo>
                      <a:pt x="4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2" y="178"/>
                    </a:lnTo>
                    <a:lnTo>
                      <a:pt x="6" y="176"/>
                    </a:lnTo>
                    <a:lnTo>
                      <a:pt x="12" y="174"/>
                    </a:lnTo>
                    <a:lnTo>
                      <a:pt x="16" y="170"/>
                    </a:lnTo>
                    <a:lnTo>
                      <a:pt x="18" y="160"/>
                    </a:lnTo>
                    <a:lnTo>
                      <a:pt x="18" y="152"/>
                    </a:lnTo>
                    <a:lnTo>
                      <a:pt x="18" y="142"/>
                    </a:lnTo>
                    <a:lnTo>
                      <a:pt x="20" y="134"/>
                    </a:lnTo>
                    <a:lnTo>
                      <a:pt x="24" y="132"/>
                    </a:lnTo>
                    <a:lnTo>
                      <a:pt x="30" y="130"/>
                    </a:lnTo>
                    <a:lnTo>
                      <a:pt x="32" y="120"/>
                    </a:lnTo>
                    <a:lnTo>
                      <a:pt x="34" y="112"/>
                    </a:lnTo>
                    <a:lnTo>
                      <a:pt x="42" y="98"/>
                    </a:lnTo>
                    <a:lnTo>
                      <a:pt x="52" y="86"/>
                    </a:lnTo>
                    <a:lnTo>
                      <a:pt x="52" y="78"/>
                    </a:lnTo>
                    <a:lnTo>
                      <a:pt x="52" y="70"/>
                    </a:lnTo>
                    <a:lnTo>
                      <a:pt x="52" y="46"/>
                    </a:lnTo>
                    <a:lnTo>
                      <a:pt x="54" y="42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8" y="16"/>
                    </a:lnTo>
                    <a:lnTo>
                      <a:pt x="66" y="14"/>
                    </a:lnTo>
                    <a:lnTo>
                      <a:pt x="74" y="10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90" y="10"/>
                    </a:lnTo>
                    <a:lnTo>
                      <a:pt x="96" y="28"/>
                    </a:lnTo>
                    <a:lnTo>
                      <a:pt x="102" y="40"/>
                    </a:lnTo>
                    <a:lnTo>
                      <a:pt x="104" y="44"/>
                    </a:lnTo>
                    <a:lnTo>
                      <a:pt x="110" y="46"/>
                    </a:lnTo>
                    <a:lnTo>
                      <a:pt x="126" y="56"/>
                    </a:lnTo>
                    <a:lnTo>
                      <a:pt x="138" y="68"/>
                    </a:lnTo>
                    <a:lnTo>
                      <a:pt x="154" y="88"/>
                    </a:lnTo>
                    <a:lnTo>
                      <a:pt x="160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119"/>
              <p:cNvSpPr/>
              <p:nvPr/>
            </p:nvSpPr>
            <p:spPr bwMode="auto">
              <a:xfrm>
                <a:off x="4743125" y="3530018"/>
                <a:ext cx="362208" cy="250789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Freeform 120"/>
              <p:cNvSpPr/>
              <p:nvPr/>
            </p:nvSpPr>
            <p:spPr bwMode="auto">
              <a:xfrm>
                <a:off x="5291256" y="3726167"/>
                <a:ext cx="220354" cy="281612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121"/>
              <p:cNvSpPr/>
              <p:nvPr/>
            </p:nvSpPr>
            <p:spPr bwMode="auto">
              <a:xfrm>
                <a:off x="5165929" y="3726167"/>
                <a:ext cx="152871" cy="179335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Freeform 122"/>
              <p:cNvSpPr/>
              <p:nvPr/>
            </p:nvSpPr>
            <p:spPr bwMode="auto">
              <a:xfrm>
                <a:off x="5161797" y="3888689"/>
                <a:ext cx="319514" cy="336254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123"/>
              <p:cNvSpPr/>
              <p:nvPr/>
            </p:nvSpPr>
            <p:spPr bwMode="auto">
              <a:xfrm>
                <a:off x="5152156" y="3888689"/>
                <a:ext cx="50957" cy="57443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Freeform 124"/>
              <p:cNvSpPr/>
              <p:nvPr/>
            </p:nvSpPr>
            <p:spPr bwMode="auto">
              <a:xfrm>
                <a:off x="5152156" y="3934923"/>
                <a:ext cx="48203" cy="68651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125"/>
              <p:cNvSpPr/>
              <p:nvPr/>
            </p:nvSpPr>
            <p:spPr bwMode="auto">
              <a:xfrm>
                <a:off x="4688037" y="3699545"/>
                <a:ext cx="519210" cy="575835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Freeform 126"/>
              <p:cNvSpPr/>
              <p:nvPr/>
            </p:nvSpPr>
            <p:spPr bwMode="auto">
              <a:xfrm>
                <a:off x="5175570" y="4187114"/>
                <a:ext cx="305741" cy="497376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127"/>
              <p:cNvSpPr/>
              <p:nvPr/>
            </p:nvSpPr>
            <p:spPr bwMode="auto">
              <a:xfrm>
                <a:off x="4785818" y="4537379"/>
                <a:ext cx="447594" cy="389494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Freeform 128"/>
              <p:cNvSpPr/>
              <p:nvPr/>
            </p:nvSpPr>
            <p:spPr bwMode="auto">
              <a:xfrm>
                <a:off x="5072278" y="4737729"/>
                <a:ext cx="59219" cy="60245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129"/>
              <p:cNvSpPr/>
              <p:nvPr/>
            </p:nvSpPr>
            <p:spPr bwMode="auto">
              <a:xfrm>
                <a:off x="5172815" y="4653667"/>
                <a:ext cx="34431" cy="40630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Freeform 130"/>
              <p:cNvSpPr/>
              <p:nvPr/>
            </p:nvSpPr>
            <p:spPr bwMode="auto">
              <a:xfrm>
                <a:off x="5043357" y="4339829"/>
                <a:ext cx="209336" cy="211559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131"/>
              <p:cNvSpPr/>
              <p:nvPr/>
            </p:nvSpPr>
            <p:spPr bwMode="auto">
              <a:xfrm>
                <a:off x="5252694" y="4157692"/>
                <a:ext cx="85388" cy="226972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132"/>
              <p:cNvSpPr/>
              <p:nvPr/>
            </p:nvSpPr>
            <p:spPr bwMode="auto">
              <a:xfrm>
                <a:off x="4952461" y="4114259"/>
                <a:ext cx="325022" cy="302629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133"/>
              <p:cNvSpPr/>
              <p:nvPr/>
            </p:nvSpPr>
            <p:spPr bwMode="auto">
              <a:xfrm>
                <a:off x="4666001" y="4047007"/>
                <a:ext cx="342926" cy="365677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134"/>
              <p:cNvSpPr/>
              <p:nvPr/>
            </p:nvSpPr>
            <p:spPr bwMode="auto">
              <a:xfrm>
                <a:off x="4879469" y="4408481"/>
                <a:ext cx="258916" cy="278810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135"/>
              <p:cNvSpPr/>
              <p:nvPr/>
            </p:nvSpPr>
            <p:spPr bwMode="auto">
              <a:xfrm>
                <a:off x="3875479" y="3359088"/>
                <a:ext cx="141853" cy="138705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136"/>
              <p:cNvSpPr/>
              <p:nvPr/>
            </p:nvSpPr>
            <p:spPr bwMode="auto">
              <a:xfrm>
                <a:off x="3885119" y="3483783"/>
                <a:ext cx="78501" cy="39230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137"/>
              <p:cNvSpPr/>
              <p:nvPr/>
            </p:nvSpPr>
            <p:spPr bwMode="auto">
              <a:xfrm>
                <a:off x="3930567" y="3483783"/>
                <a:ext cx="192810" cy="158320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Freeform 138"/>
              <p:cNvSpPr/>
              <p:nvPr/>
            </p:nvSpPr>
            <p:spPr bwMode="auto">
              <a:xfrm>
                <a:off x="3980147" y="3559440"/>
                <a:ext cx="74370" cy="93870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139"/>
              <p:cNvSpPr/>
              <p:nvPr/>
            </p:nvSpPr>
            <p:spPr bwMode="auto">
              <a:xfrm>
                <a:off x="4021464" y="3608478"/>
                <a:ext cx="111555" cy="117690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Freeform 140"/>
              <p:cNvSpPr/>
              <p:nvPr/>
            </p:nvSpPr>
            <p:spPr bwMode="auto">
              <a:xfrm>
                <a:off x="4182598" y="3408126"/>
                <a:ext cx="212091" cy="165325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141"/>
              <p:cNvSpPr/>
              <p:nvPr/>
            </p:nvSpPr>
            <p:spPr bwMode="auto">
              <a:xfrm>
                <a:off x="4110983" y="3542627"/>
                <a:ext cx="154248" cy="183539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142"/>
              <p:cNvSpPr/>
              <p:nvPr/>
            </p:nvSpPr>
            <p:spPr bwMode="auto">
              <a:xfrm>
                <a:off x="4248705" y="3530018"/>
                <a:ext cx="122572" cy="186341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143"/>
              <p:cNvSpPr/>
              <p:nvPr/>
            </p:nvSpPr>
            <p:spPr bwMode="auto">
              <a:xfrm>
                <a:off x="4336847" y="3530018"/>
                <a:ext cx="50957" cy="154117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144"/>
              <p:cNvSpPr/>
              <p:nvPr/>
            </p:nvSpPr>
            <p:spPr bwMode="auto">
              <a:xfrm>
                <a:off x="4361637" y="3492189"/>
                <a:ext cx="81255" cy="184939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145"/>
              <p:cNvSpPr/>
              <p:nvPr/>
            </p:nvSpPr>
            <p:spPr bwMode="auto">
              <a:xfrm>
                <a:off x="4413971" y="3443152"/>
                <a:ext cx="329154" cy="290018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Freeform 146"/>
              <p:cNvSpPr/>
              <p:nvPr/>
            </p:nvSpPr>
            <p:spPr bwMode="auto">
              <a:xfrm>
                <a:off x="4570973" y="3458564"/>
                <a:ext cx="221732" cy="347463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147"/>
              <p:cNvSpPr/>
              <p:nvPr/>
            </p:nvSpPr>
            <p:spPr bwMode="auto">
              <a:xfrm>
                <a:off x="4587500" y="3793417"/>
                <a:ext cx="155625" cy="184939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Freeform 148"/>
              <p:cNvSpPr/>
              <p:nvPr/>
            </p:nvSpPr>
            <p:spPr bwMode="auto">
              <a:xfrm>
                <a:off x="4654983" y="3756989"/>
                <a:ext cx="203828" cy="256394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149"/>
              <p:cNvSpPr/>
              <p:nvPr/>
            </p:nvSpPr>
            <p:spPr bwMode="auto">
              <a:xfrm>
                <a:off x="4666001" y="4386064"/>
                <a:ext cx="367716" cy="361473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Freeform 150"/>
              <p:cNvSpPr/>
              <p:nvPr/>
            </p:nvSpPr>
            <p:spPr bwMode="auto">
              <a:xfrm>
                <a:off x="5351853" y="3314255"/>
                <a:ext cx="184547" cy="165325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152"/>
              <p:cNvSpPr/>
              <p:nvPr/>
            </p:nvSpPr>
            <p:spPr bwMode="auto">
              <a:xfrm>
                <a:off x="3882365" y="3443152"/>
                <a:ext cx="81255" cy="19615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Freeform 155"/>
              <p:cNvSpPr/>
              <p:nvPr/>
            </p:nvSpPr>
            <p:spPr bwMode="auto">
              <a:xfrm>
                <a:off x="4677019" y="3999373"/>
                <a:ext cx="24790" cy="37829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159"/>
              <p:cNvSpPr/>
              <p:nvPr/>
            </p:nvSpPr>
            <p:spPr bwMode="auto">
              <a:xfrm>
                <a:off x="4529657" y="1512495"/>
                <a:ext cx="249276" cy="84063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Freeform 160"/>
              <p:cNvSpPr/>
              <p:nvPr/>
            </p:nvSpPr>
            <p:spPr bwMode="auto">
              <a:xfrm>
                <a:off x="4661869" y="1499885"/>
                <a:ext cx="147361" cy="29422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161"/>
              <p:cNvSpPr/>
              <p:nvPr/>
            </p:nvSpPr>
            <p:spPr bwMode="auto">
              <a:xfrm>
                <a:off x="4729353" y="2489031"/>
                <a:ext cx="95028" cy="63047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Freeform 162"/>
              <p:cNvSpPr/>
              <p:nvPr/>
            </p:nvSpPr>
            <p:spPr bwMode="auto">
              <a:xfrm>
                <a:off x="4701808" y="2447000"/>
                <a:ext cx="111555" cy="89667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163"/>
              <p:cNvSpPr/>
              <p:nvPr/>
            </p:nvSpPr>
            <p:spPr bwMode="auto">
              <a:xfrm>
                <a:off x="4763782" y="1774492"/>
                <a:ext cx="256163" cy="281612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Freeform 164"/>
              <p:cNvSpPr/>
              <p:nvPr/>
            </p:nvSpPr>
            <p:spPr bwMode="auto">
              <a:xfrm>
                <a:off x="4956592" y="2777649"/>
                <a:ext cx="74370" cy="14010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165"/>
              <p:cNvSpPr/>
              <p:nvPr/>
            </p:nvSpPr>
            <p:spPr bwMode="auto">
              <a:xfrm>
                <a:off x="4394689" y="2641748"/>
                <a:ext cx="28921" cy="19615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Freeform 166"/>
              <p:cNvSpPr/>
              <p:nvPr/>
            </p:nvSpPr>
            <p:spPr bwMode="auto">
              <a:xfrm>
                <a:off x="4182598" y="2077121"/>
                <a:ext cx="191434" cy="257794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167"/>
              <p:cNvSpPr/>
              <p:nvPr/>
            </p:nvSpPr>
            <p:spPr bwMode="auto">
              <a:xfrm>
                <a:off x="4098588" y="2189205"/>
                <a:ext cx="106046" cy="105079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Freeform 168"/>
              <p:cNvSpPr/>
              <p:nvPr/>
            </p:nvSpPr>
            <p:spPr bwMode="auto">
              <a:xfrm>
                <a:off x="4564087" y="2552079"/>
                <a:ext cx="16526" cy="46234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169"/>
              <p:cNvSpPr/>
              <p:nvPr/>
            </p:nvSpPr>
            <p:spPr bwMode="auto">
              <a:xfrm>
                <a:off x="4539296" y="2605318"/>
                <a:ext cx="48203" cy="6585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Freeform 170"/>
              <p:cNvSpPr/>
              <p:nvPr/>
            </p:nvSpPr>
            <p:spPr bwMode="auto">
              <a:xfrm>
                <a:off x="4666001" y="2697789"/>
                <a:ext cx="70237" cy="40630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171"/>
              <p:cNvSpPr/>
              <p:nvPr/>
            </p:nvSpPr>
            <p:spPr bwMode="auto">
              <a:xfrm>
                <a:off x="4580613" y="2155580"/>
                <a:ext cx="41317" cy="47636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172"/>
              <p:cNvSpPr/>
              <p:nvPr/>
            </p:nvSpPr>
            <p:spPr bwMode="auto">
              <a:xfrm>
                <a:off x="4580613" y="1803914"/>
                <a:ext cx="260294" cy="376884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173"/>
              <p:cNvSpPr/>
              <p:nvPr/>
            </p:nvSpPr>
            <p:spPr bwMode="auto">
              <a:xfrm>
                <a:off x="4448400" y="1749274"/>
                <a:ext cx="513702" cy="358672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174"/>
              <p:cNvSpPr/>
              <p:nvPr/>
            </p:nvSpPr>
            <p:spPr bwMode="auto">
              <a:xfrm>
                <a:off x="4862942" y="2057506"/>
                <a:ext cx="99160" cy="57443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175"/>
              <p:cNvSpPr/>
              <p:nvPr/>
            </p:nvSpPr>
            <p:spPr bwMode="auto">
              <a:xfrm>
                <a:off x="4824380" y="2093934"/>
                <a:ext cx="148739" cy="86865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Freeform 176"/>
              <p:cNvSpPr/>
              <p:nvPr/>
            </p:nvSpPr>
            <p:spPr bwMode="auto">
              <a:xfrm>
                <a:off x="4824380" y="2148575"/>
                <a:ext cx="111555" cy="78458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177"/>
              <p:cNvSpPr/>
              <p:nvPr/>
            </p:nvSpPr>
            <p:spPr bwMode="auto">
              <a:xfrm>
                <a:off x="4802344" y="2182200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Freeform 178"/>
              <p:cNvSpPr/>
              <p:nvPr/>
            </p:nvSpPr>
            <p:spPr bwMode="auto">
              <a:xfrm>
                <a:off x="4098588" y="2580100"/>
                <a:ext cx="71616" cy="149914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179"/>
              <p:cNvSpPr/>
              <p:nvPr/>
            </p:nvSpPr>
            <p:spPr bwMode="auto">
              <a:xfrm>
                <a:off x="4110983" y="2528262"/>
                <a:ext cx="302987" cy="23257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180"/>
              <p:cNvSpPr/>
              <p:nvPr/>
            </p:nvSpPr>
            <p:spPr bwMode="auto">
              <a:xfrm>
                <a:off x="4221160" y="2311097"/>
                <a:ext cx="312628" cy="271804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181"/>
              <p:cNvSpPr/>
              <p:nvPr/>
            </p:nvSpPr>
            <p:spPr bwMode="auto">
              <a:xfrm>
                <a:off x="4390558" y="2302692"/>
                <a:ext cx="96405" cy="56043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182"/>
              <p:cNvSpPr/>
              <p:nvPr/>
            </p:nvSpPr>
            <p:spPr bwMode="auto">
              <a:xfrm>
                <a:off x="4411216" y="2229837"/>
                <a:ext cx="85388" cy="84063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183"/>
              <p:cNvSpPr/>
              <p:nvPr/>
            </p:nvSpPr>
            <p:spPr bwMode="auto">
              <a:xfrm>
                <a:off x="4526902" y="2114949"/>
                <a:ext cx="53711" cy="85465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Freeform 184"/>
              <p:cNvSpPr/>
              <p:nvPr/>
            </p:nvSpPr>
            <p:spPr bwMode="auto">
              <a:xfrm>
                <a:off x="4471814" y="2200414"/>
                <a:ext cx="223109" cy="218565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185"/>
              <p:cNvSpPr/>
              <p:nvPr/>
            </p:nvSpPr>
            <p:spPr bwMode="auto">
              <a:xfrm>
                <a:off x="4484208" y="2411975"/>
                <a:ext cx="103291" cy="49037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Freeform 186"/>
              <p:cNvSpPr/>
              <p:nvPr/>
            </p:nvSpPr>
            <p:spPr bwMode="auto">
              <a:xfrm>
                <a:off x="4570973" y="2371343"/>
                <a:ext cx="187301" cy="75657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187"/>
              <p:cNvSpPr/>
              <p:nvPr/>
            </p:nvSpPr>
            <p:spPr bwMode="auto">
              <a:xfrm>
                <a:off x="4496603" y="2430188"/>
                <a:ext cx="323646" cy="273206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Freeform 188"/>
              <p:cNvSpPr/>
              <p:nvPr/>
            </p:nvSpPr>
            <p:spPr bwMode="auto">
              <a:xfrm>
                <a:off x="4671509" y="2197612"/>
                <a:ext cx="246522" cy="16672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189"/>
              <p:cNvSpPr/>
              <p:nvPr/>
            </p:nvSpPr>
            <p:spPr bwMode="auto">
              <a:xfrm>
                <a:off x="4827135" y="2566090"/>
                <a:ext cx="49580" cy="86865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190"/>
              <p:cNvSpPr/>
              <p:nvPr/>
            </p:nvSpPr>
            <p:spPr bwMode="auto">
              <a:xfrm>
                <a:off x="4854680" y="2591308"/>
                <a:ext cx="165266" cy="163924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191"/>
              <p:cNvSpPr/>
              <p:nvPr/>
            </p:nvSpPr>
            <p:spPr bwMode="auto">
              <a:xfrm>
                <a:off x="4747256" y="2346124"/>
                <a:ext cx="136343" cy="6585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192"/>
              <p:cNvSpPr/>
              <p:nvPr/>
            </p:nvSpPr>
            <p:spPr bwMode="auto">
              <a:xfrm>
                <a:off x="4628815" y="2319504"/>
                <a:ext cx="157003" cy="6585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193"/>
              <p:cNvSpPr/>
              <p:nvPr/>
            </p:nvSpPr>
            <p:spPr bwMode="auto">
              <a:xfrm>
                <a:off x="4995154" y="2381150"/>
                <a:ext cx="86765" cy="82662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194"/>
              <p:cNvSpPr/>
              <p:nvPr/>
            </p:nvSpPr>
            <p:spPr bwMode="auto">
              <a:xfrm>
                <a:off x="4733484" y="2385353"/>
                <a:ext cx="168021" cy="84063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195"/>
              <p:cNvSpPr/>
              <p:nvPr/>
            </p:nvSpPr>
            <p:spPr bwMode="auto">
              <a:xfrm>
                <a:off x="4879469" y="2257857"/>
                <a:ext cx="454481" cy="24798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196"/>
              <p:cNvSpPr/>
              <p:nvPr/>
            </p:nvSpPr>
            <p:spPr bwMode="auto">
              <a:xfrm>
                <a:off x="4890486" y="2148575"/>
                <a:ext cx="231372" cy="135904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197"/>
              <p:cNvSpPr/>
              <p:nvPr/>
            </p:nvSpPr>
            <p:spPr bwMode="auto">
              <a:xfrm>
                <a:off x="4666001" y="2437193"/>
                <a:ext cx="85388" cy="61646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198"/>
              <p:cNvSpPr/>
              <p:nvPr/>
            </p:nvSpPr>
            <p:spPr bwMode="auto">
              <a:xfrm>
                <a:off x="4858811" y="2574496"/>
                <a:ext cx="61975" cy="39230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199"/>
              <p:cNvSpPr/>
              <p:nvPr/>
            </p:nvSpPr>
            <p:spPr bwMode="auto">
              <a:xfrm>
                <a:off x="4834021" y="2395161"/>
                <a:ext cx="247898" cy="133100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200"/>
              <p:cNvSpPr/>
              <p:nvPr/>
            </p:nvSpPr>
            <p:spPr bwMode="auto">
              <a:xfrm>
                <a:off x="4799591" y="2451203"/>
                <a:ext cx="118441" cy="128898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201"/>
              <p:cNvSpPr/>
              <p:nvPr/>
            </p:nvSpPr>
            <p:spPr bwMode="auto">
              <a:xfrm>
                <a:off x="4904259" y="2514251"/>
                <a:ext cx="152871" cy="85465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202"/>
              <p:cNvSpPr/>
              <p:nvPr/>
            </p:nvSpPr>
            <p:spPr bwMode="auto">
              <a:xfrm>
                <a:off x="4575104" y="2192007"/>
                <a:ext cx="22036" cy="5604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203"/>
              <p:cNvSpPr/>
              <p:nvPr/>
            </p:nvSpPr>
            <p:spPr bwMode="auto">
              <a:xfrm>
                <a:off x="4361637" y="2561886"/>
                <a:ext cx="26167" cy="12610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204"/>
              <p:cNvSpPr/>
              <p:nvPr/>
            </p:nvSpPr>
            <p:spPr bwMode="auto">
              <a:xfrm>
                <a:off x="4469059" y="2334916"/>
                <a:ext cx="20657" cy="26620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206"/>
              <p:cNvSpPr/>
              <p:nvPr/>
            </p:nvSpPr>
            <p:spPr bwMode="auto">
              <a:xfrm>
                <a:off x="5277483" y="2882728"/>
                <a:ext cx="579809" cy="497376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207"/>
              <p:cNvSpPr/>
              <p:nvPr/>
            </p:nvSpPr>
            <p:spPr bwMode="auto">
              <a:xfrm>
                <a:off x="5200359" y="2769244"/>
                <a:ext cx="35808" cy="19615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208"/>
              <p:cNvSpPr/>
              <p:nvPr/>
            </p:nvSpPr>
            <p:spPr bwMode="auto">
              <a:xfrm>
                <a:off x="5008926" y="2580100"/>
                <a:ext cx="56466" cy="39230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209"/>
              <p:cNvSpPr/>
              <p:nvPr/>
            </p:nvSpPr>
            <p:spPr bwMode="auto">
              <a:xfrm>
                <a:off x="5249939" y="2851906"/>
                <a:ext cx="38562" cy="106481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210"/>
              <p:cNvSpPr/>
              <p:nvPr/>
            </p:nvSpPr>
            <p:spPr bwMode="auto">
              <a:xfrm>
                <a:off x="5284369" y="2724410"/>
                <a:ext cx="165266" cy="148512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211"/>
              <p:cNvSpPr/>
              <p:nvPr/>
            </p:nvSpPr>
            <p:spPr bwMode="auto">
              <a:xfrm>
                <a:off x="5372511" y="2723008"/>
                <a:ext cx="268558" cy="24798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212"/>
              <p:cNvSpPr/>
              <p:nvPr/>
            </p:nvSpPr>
            <p:spPr bwMode="auto">
              <a:xfrm>
                <a:off x="5008926" y="2571695"/>
                <a:ext cx="486156" cy="193346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213"/>
              <p:cNvSpPr/>
              <p:nvPr/>
            </p:nvSpPr>
            <p:spPr bwMode="auto">
              <a:xfrm>
                <a:off x="5722324" y="3060663"/>
                <a:ext cx="26167" cy="39230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214"/>
              <p:cNvSpPr/>
              <p:nvPr/>
            </p:nvSpPr>
            <p:spPr bwMode="auto">
              <a:xfrm>
                <a:off x="5770527" y="3088685"/>
                <a:ext cx="209336" cy="250789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215"/>
              <p:cNvSpPr/>
              <p:nvPr/>
            </p:nvSpPr>
            <p:spPr bwMode="auto">
              <a:xfrm>
                <a:off x="5861423" y="3049455"/>
                <a:ext cx="16526" cy="29422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216"/>
              <p:cNvSpPr/>
              <p:nvPr/>
            </p:nvSpPr>
            <p:spPr bwMode="auto">
              <a:xfrm>
                <a:off x="5729210" y="3063466"/>
                <a:ext cx="155625" cy="8126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217"/>
              <p:cNvSpPr/>
              <p:nvPr/>
            </p:nvSpPr>
            <p:spPr bwMode="auto">
              <a:xfrm>
                <a:off x="5519874" y="3286233"/>
                <a:ext cx="286460" cy="176534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218"/>
              <p:cNvSpPr/>
              <p:nvPr/>
            </p:nvSpPr>
            <p:spPr bwMode="auto">
              <a:xfrm>
                <a:off x="5591489" y="2941573"/>
                <a:ext cx="72993" cy="46234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Freeform 219"/>
              <p:cNvSpPr/>
              <p:nvPr/>
            </p:nvSpPr>
            <p:spPr bwMode="auto">
              <a:xfrm>
                <a:off x="5481312" y="2638945"/>
                <a:ext cx="579809" cy="441333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220"/>
              <p:cNvSpPr/>
              <p:nvPr/>
            </p:nvSpPr>
            <p:spPr bwMode="auto">
              <a:xfrm>
                <a:off x="5277483" y="2844901"/>
                <a:ext cx="107423" cy="13170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221"/>
              <p:cNvSpPr/>
              <p:nvPr/>
            </p:nvSpPr>
            <p:spPr bwMode="auto">
              <a:xfrm>
                <a:off x="5274729" y="2801468"/>
                <a:ext cx="30299" cy="5043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Freeform 222"/>
              <p:cNvSpPr/>
              <p:nvPr/>
            </p:nvSpPr>
            <p:spPr bwMode="auto">
              <a:xfrm>
                <a:off x="5271974" y="2865917"/>
                <a:ext cx="16526" cy="33626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224"/>
              <p:cNvSpPr/>
              <p:nvPr/>
            </p:nvSpPr>
            <p:spPr bwMode="auto">
              <a:xfrm>
                <a:off x="5316046" y="1788502"/>
                <a:ext cx="46826" cy="25219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225"/>
              <p:cNvSpPr/>
              <p:nvPr/>
            </p:nvSpPr>
            <p:spPr bwMode="auto">
              <a:xfrm>
                <a:off x="5351853" y="1607766"/>
                <a:ext cx="254785" cy="155517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226"/>
              <p:cNvSpPr/>
              <p:nvPr/>
            </p:nvSpPr>
            <p:spPr bwMode="auto">
              <a:xfrm>
                <a:off x="5931661" y="1520900"/>
                <a:ext cx="184547" cy="49037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Freeform 227"/>
              <p:cNvSpPr/>
              <p:nvPr/>
            </p:nvSpPr>
            <p:spPr bwMode="auto">
              <a:xfrm>
                <a:off x="6132734" y="1554526"/>
                <a:ext cx="92273" cy="36427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Freeform 228"/>
              <p:cNvSpPr/>
              <p:nvPr/>
            </p:nvSpPr>
            <p:spPr bwMode="auto">
              <a:xfrm>
                <a:off x="6908108" y="1624580"/>
                <a:ext cx="162512" cy="28021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229"/>
              <p:cNvSpPr/>
              <p:nvPr/>
            </p:nvSpPr>
            <p:spPr bwMode="auto">
              <a:xfrm>
                <a:off x="7095408" y="1635788"/>
                <a:ext cx="90897" cy="25219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230"/>
              <p:cNvSpPr/>
              <p:nvPr/>
            </p:nvSpPr>
            <p:spPr bwMode="auto">
              <a:xfrm>
                <a:off x="7903833" y="1732460"/>
                <a:ext cx="66106" cy="25219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Freeform 231"/>
              <p:cNvSpPr/>
              <p:nvPr/>
            </p:nvSpPr>
            <p:spPr bwMode="auto">
              <a:xfrm>
                <a:off x="7719287" y="2214425"/>
                <a:ext cx="209336" cy="245185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232"/>
              <p:cNvSpPr/>
              <p:nvPr/>
            </p:nvSpPr>
            <p:spPr bwMode="auto">
              <a:xfrm>
                <a:off x="5697534" y="2561886"/>
                <a:ext cx="402147" cy="215763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233"/>
              <p:cNvSpPr/>
              <p:nvPr/>
            </p:nvSpPr>
            <p:spPr bwMode="auto">
              <a:xfrm>
                <a:off x="6164410" y="2545074"/>
                <a:ext cx="221732" cy="120491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234"/>
              <p:cNvSpPr/>
              <p:nvPr/>
            </p:nvSpPr>
            <p:spPr bwMode="auto">
              <a:xfrm>
                <a:off x="5766394" y="2472219"/>
                <a:ext cx="471007" cy="257794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235"/>
              <p:cNvSpPr/>
              <p:nvPr/>
            </p:nvSpPr>
            <p:spPr bwMode="auto">
              <a:xfrm>
                <a:off x="5500592" y="2175195"/>
                <a:ext cx="997104" cy="44973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236"/>
              <p:cNvSpPr/>
              <p:nvPr/>
            </p:nvSpPr>
            <p:spPr bwMode="auto">
              <a:xfrm>
                <a:off x="5500592" y="2652955"/>
                <a:ext cx="41317" cy="22417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Freeform 237"/>
              <p:cNvSpPr/>
              <p:nvPr/>
            </p:nvSpPr>
            <p:spPr bwMode="auto">
              <a:xfrm>
                <a:off x="4920784" y="1590953"/>
                <a:ext cx="3437531" cy="1008761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Freeform 238"/>
              <p:cNvSpPr/>
              <p:nvPr/>
            </p:nvSpPr>
            <p:spPr bwMode="auto">
              <a:xfrm>
                <a:off x="6105190" y="2613726"/>
                <a:ext cx="196942" cy="11628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Freeform 239"/>
              <p:cNvSpPr/>
              <p:nvPr/>
            </p:nvSpPr>
            <p:spPr bwMode="auto">
              <a:xfrm>
                <a:off x="5343590" y="2528262"/>
                <a:ext cx="192810" cy="77058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Freeform 240"/>
              <p:cNvSpPr/>
              <p:nvPr/>
            </p:nvSpPr>
            <p:spPr bwMode="auto">
              <a:xfrm>
                <a:off x="5459276" y="2599715"/>
                <a:ext cx="89519" cy="71454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Freeform 241"/>
              <p:cNvSpPr/>
              <p:nvPr/>
            </p:nvSpPr>
            <p:spPr bwMode="auto">
              <a:xfrm>
                <a:off x="5495084" y="2582903"/>
                <a:ext cx="134967" cy="98074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Freeform 267"/>
              <p:cNvSpPr/>
              <p:nvPr/>
            </p:nvSpPr>
            <p:spPr bwMode="auto">
              <a:xfrm>
                <a:off x="8283945" y="3934923"/>
                <a:ext cx="265802" cy="254992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Freeform 268"/>
              <p:cNvSpPr/>
              <p:nvPr/>
            </p:nvSpPr>
            <p:spPr bwMode="auto">
              <a:xfrm>
                <a:off x="7007266" y="3685535"/>
                <a:ext cx="307120" cy="343260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Freeform 269"/>
              <p:cNvSpPr/>
              <p:nvPr/>
            </p:nvSpPr>
            <p:spPr bwMode="auto">
              <a:xfrm>
                <a:off x="7401151" y="3735973"/>
                <a:ext cx="279576" cy="243783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Freeform 270"/>
              <p:cNvSpPr/>
              <p:nvPr/>
            </p:nvSpPr>
            <p:spPr bwMode="auto">
              <a:xfrm>
                <a:off x="7397018" y="4189916"/>
                <a:ext cx="1111414" cy="861650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Freeform 272"/>
              <p:cNvSpPr/>
              <p:nvPr/>
            </p:nvSpPr>
            <p:spPr bwMode="auto">
              <a:xfrm>
                <a:off x="7785393" y="4114259"/>
                <a:ext cx="112932" cy="61646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Freeform 273"/>
              <p:cNvSpPr/>
              <p:nvPr/>
            </p:nvSpPr>
            <p:spPr bwMode="auto">
              <a:xfrm>
                <a:off x="7691743" y="4105852"/>
                <a:ext cx="86765" cy="16812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3" name="Freeform 274"/>
              <p:cNvSpPr/>
              <p:nvPr/>
            </p:nvSpPr>
            <p:spPr bwMode="auto">
              <a:xfrm>
                <a:off x="7295104" y="4040003"/>
                <a:ext cx="280952" cy="82662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4" name="Freeform 275"/>
              <p:cNvSpPr/>
              <p:nvPr/>
            </p:nvSpPr>
            <p:spPr bwMode="auto">
              <a:xfrm>
                <a:off x="7295104" y="3905501"/>
                <a:ext cx="39939" cy="43433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Freeform 276"/>
              <p:cNvSpPr/>
              <p:nvPr/>
            </p:nvSpPr>
            <p:spPr bwMode="auto">
              <a:xfrm>
                <a:off x="7359833" y="3936324"/>
                <a:ext cx="20657" cy="16812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Freeform 277"/>
              <p:cNvSpPr/>
              <p:nvPr/>
            </p:nvSpPr>
            <p:spPr bwMode="auto">
              <a:xfrm>
                <a:off x="7107803" y="3887287"/>
                <a:ext cx="16526" cy="18214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278"/>
              <p:cNvSpPr/>
              <p:nvPr/>
            </p:nvSpPr>
            <p:spPr bwMode="auto">
              <a:xfrm>
                <a:off x="7070618" y="3813032"/>
                <a:ext cx="20657" cy="23818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279"/>
              <p:cNvSpPr/>
              <p:nvPr/>
            </p:nvSpPr>
            <p:spPr bwMode="auto">
              <a:xfrm>
                <a:off x="7974072" y="4199724"/>
                <a:ext cx="35808" cy="16812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80"/>
              <p:cNvSpPr/>
              <p:nvPr/>
            </p:nvSpPr>
            <p:spPr bwMode="auto">
              <a:xfrm>
                <a:off x="8041555" y="5092197"/>
                <a:ext cx="114309" cy="98074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81"/>
              <p:cNvSpPr/>
              <p:nvPr/>
            </p:nvSpPr>
            <p:spPr bwMode="auto">
              <a:xfrm>
                <a:off x="8502922" y="5097802"/>
                <a:ext cx="319514" cy="189143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282"/>
              <p:cNvSpPr/>
              <p:nvPr/>
            </p:nvSpPr>
            <p:spPr bwMode="auto">
              <a:xfrm>
                <a:off x="8830700" y="4914262"/>
                <a:ext cx="183170" cy="219967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283"/>
              <p:cNvSpPr/>
              <p:nvPr/>
            </p:nvSpPr>
            <p:spPr bwMode="auto">
              <a:xfrm>
                <a:off x="8863753" y="4477133"/>
                <a:ext cx="67484" cy="74256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284"/>
              <p:cNvSpPr/>
              <p:nvPr/>
            </p:nvSpPr>
            <p:spPr bwMode="auto">
              <a:xfrm>
                <a:off x="8502922" y="3990966"/>
                <a:ext cx="110178" cy="63047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Freeform 285"/>
              <p:cNvSpPr/>
              <p:nvPr/>
            </p:nvSpPr>
            <p:spPr bwMode="auto">
              <a:xfrm>
                <a:off x="8099398" y="4027394"/>
                <a:ext cx="20657" cy="26620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286"/>
              <p:cNvSpPr/>
              <p:nvPr/>
            </p:nvSpPr>
            <p:spPr bwMode="auto">
              <a:xfrm>
                <a:off x="8009879" y="4077832"/>
                <a:ext cx="20657" cy="30822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Freeform 287"/>
              <p:cNvSpPr/>
              <p:nvPr/>
            </p:nvSpPr>
            <p:spPr bwMode="auto">
              <a:xfrm>
                <a:off x="7928624" y="3943330"/>
                <a:ext cx="88142" cy="36427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Freeform 288"/>
              <p:cNvSpPr/>
              <p:nvPr/>
            </p:nvSpPr>
            <p:spPr bwMode="auto">
              <a:xfrm>
                <a:off x="7925869" y="3800422"/>
                <a:ext cx="34431" cy="70053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Freeform 289"/>
              <p:cNvSpPr/>
              <p:nvPr/>
            </p:nvSpPr>
            <p:spPr bwMode="auto">
              <a:xfrm>
                <a:off x="7881799" y="3953137"/>
                <a:ext cx="28921" cy="26620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290"/>
              <p:cNvSpPr/>
              <p:nvPr/>
            </p:nvSpPr>
            <p:spPr bwMode="auto">
              <a:xfrm>
                <a:off x="7587074" y="4104452"/>
                <a:ext cx="88142" cy="26620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291"/>
              <p:cNvSpPr/>
              <p:nvPr/>
            </p:nvSpPr>
            <p:spPr bwMode="auto">
              <a:xfrm>
                <a:off x="7759226" y="3556637"/>
                <a:ext cx="132212" cy="128898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292"/>
              <p:cNvSpPr/>
              <p:nvPr/>
            </p:nvSpPr>
            <p:spPr bwMode="auto">
              <a:xfrm>
                <a:off x="7622882" y="3527215"/>
                <a:ext cx="68861" cy="70053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293"/>
              <p:cNvSpPr/>
              <p:nvPr/>
            </p:nvSpPr>
            <p:spPr bwMode="auto">
              <a:xfrm>
                <a:off x="7675216" y="3294640"/>
                <a:ext cx="128081" cy="180736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294"/>
              <p:cNvSpPr/>
              <p:nvPr/>
            </p:nvSpPr>
            <p:spPr bwMode="auto">
              <a:xfrm>
                <a:off x="7810183" y="3479580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295"/>
              <p:cNvSpPr/>
              <p:nvPr/>
            </p:nvSpPr>
            <p:spPr bwMode="auto">
              <a:xfrm>
                <a:off x="7742699" y="3499195"/>
                <a:ext cx="39939" cy="47636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296"/>
              <p:cNvSpPr/>
              <p:nvPr/>
            </p:nvSpPr>
            <p:spPr bwMode="auto">
              <a:xfrm>
                <a:off x="8679207" y="4023190"/>
                <a:ext cx="28921" cy="5043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297"/>
              <p:cNvSpPr/>
              <p:nvPr/>
            </p:nvSpPr>
            <p:spPr bwMode="auto">
              <a:xfrm>
                <a:off x="8776988" y="4091842"/>
                <a:ext cx="38562" cy="29422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298"/>
              <p:cNvSpPr/>
              <p:nvPr/>
            </p:nvSpPr>
            <p:spPr bwMode="auto">
              <a:xfrm>
                <a:off x="8837586" y="4117060"/>
                <a:ext cx="23413" cy="40630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Freeform 299"/>
              <p:cNvSpPr/>
              <p:nvPr/>
            </p:nvSpPr>
            <p:spPr bwMode="auto">
              <a:xfrm>
                <a:off x="8851358" y="4175905"/>
                <a:ext cx="30299" cy="16812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Freeform 300"/>
              <p:cNvSpPr/>
              <p:nvPr/>
            </p:nvSpPr>
            <p:spPr bwMode="auto">
              <a:xfrm>
                <a:off x="8724653" y="4096045"/>
                <a:ext cx="41317" cy="3502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Freeform 301"/>
              <p:cNvSpPr/>
              <p:nvPr/>
            </p:nvSpPr>
            <p:spPr bwMode="auto">
              <a:xfrm>
                <a:off x="8979439" y="4351038"/>
                <a:ext cx="22036" cy="18214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Freeform 302"/>
              <p:cNvSpPr/>
              <p:nvPr/>
            </p:nvSpPr>
            <p:spPr bwMode="auto">
              <a:xfrm>
                <a:off x="9249374" y="4394470"/>
                <a:ext cx="42693" cy="25219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Freeform 303"/>
              <p:cNvSpPr/>
              <p:nvPr/>
            </p:nvSpPr>
            <p:spPr bwMode="auto">
              <a:xfrm>
                <a:off x="9294821" y="4359444"/>
                <a:ext cx="48203" cy="25219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Freeform 304"/>
              <p:cNvSpPr/>
              <p:nvPr/>
            </p:nvSpPr>
            <p:spPr bwMode="auto">
              <a:xfrm>
                <a:off x="7680724" y="3806027"/>
                <a:ext cx="173529" cy="226972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Freeform 305"/>
              <p:cNvSpPr/>
              <p:nvPr/>
            </p:nvSpPr>
            <p:spPr bwMode="auto">
              <a:xfrm>
                <a:off x="7427316" y="3642103"/>
                <a:ext cx="264425" cy="187741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Freeform 306"/>
              <p:cNvSpPr/>
              <p:nvPr/>
            </p:nvSpPr>
            <p:spPr bwMode="auto">
              <a:xfrm>
                <a:off x="7527854" y="3723363"/>
                <a:ext cx="27544" cy="25219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Freeform 307"/>
              <p:cNvSpPr/>
              <p:nvPr/>
            </p:nvSpPr>
            <p:spPr bwMode="auto">
              <a:xfrm>
                <a:off x="8014011" y="3870475"/>
                <a:ext cx="278197" cy="274608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Freeform 308"/>
              <p:cNvSpPr/>
              <p:nvPr/>
            </p:nvSpPr>
            <p:spPr bwMode="auto">
              <a:xfrm>
                <a:off x="7671084" y="4145082"/>
                <a:ext cx="41317" cy="21015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Freeform 309"/>
              <p:cNvSpPr/>
              <p:nvPr/>
            </p:nvSpPr>
            <p:spPr bwMode="auto">
              <a:xfrm>
                <a:off x="7939641" y="4947888"/>
                <a:ext cx="37185" cy="12610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Freeform 310"/>
              <p:cNvSpPr/>
              <p:nvPr/>
            </p:nvSpPr>
            <p:spPr bwMode="auto">
              <a:xfrm>
                <a:off x="8586933" y="3946131"/>
                <a:ext cx="50957" cy="61646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Freeform 311"/>
              <p:cNvSpPr/>
              <p:nvPr/>
            </p:nvSpPr>
            <p:spPr bwMode="auto">
              <a:xfrm>
                <a:off x="8144847" y="3876078"/>
                <a:ext cx="22036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Freeform 312"/>
              <p:cNvSpPr/>
              <p:nvPr/>
            </p:nvSpPr>
            <p:spPr bwMode="auto">
              <a:xfrm>
                <a:off x="8148978" y="3913907"/>
                <a:ext cx="24790" cy="5604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Freeform 313"/>
              <p:cNvSpPr/>
              <p:nvPr/>
            </p:nvSpPr>
            <p:spPr bwMode="auto">
              <a:xfrm>
                <a:off x="8092512" y="4054014"/>
                <a:ext cx="17904" cy="19615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Freeform 314"/>
              <p:cNvSpPr/>
              <p:nvPr/>
            </p:nvSpPr>
            <p:spPr bwMode="auto">
              <a:xfrm>
                <a:off x="8000239" y="3859267"/>
                <a:ext cx="26167" cy="11209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Freeform 315"/>
              <p:cNvSpPr/>
              <p:nvPr/>
            </p:nvSpPr>
            <p:spPr bwMode="auto">
              <a:xfrm>
                <a:off x="7834973" y="3918111"/>
                <a:ext cx="16526" cy="5604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Freeform 316"/>
              <p:cNvSpPr/>
              <p:nvPr/>
            </p:nvSpPr>
            <p:spPr bwMode="auto">
              <a:xfrm>
                <a:off x="7768867" y="3530018"/>
                <a:ext cx="31675" cy="56043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Freeform 317"/>
              <p:cNvSpPr/>
              <p:nvPr/>
            </p:nvSpPr>
            <p:spPr bwMode="auto">
              <a:xfrm>
                <a:off x="7803296" y="3552434"/>
                <a:ext cx="23413" cy="21015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Freeform 318"/>
              <p:cNvSpPr/>
              <p:nvPr/>
            </p:nvSpPr>
            <p:spPr bwMode="auto">
              <a:xfrm>
                <a:off x="7782639" y="3479580"/>
                <a:ext cx="20657" cy="26620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Freeform 319"/>
              <p:cNvSpPr/>
              <p:nvPr/>
            </p:nvSpPr>
            <p:spPr bwMode="auto">
              <a:xfrm>
                <a:off x="7697251" y="3451559"/>
                <a:ext cx="35808" cy="33626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Freeform 320"/>
              <p:cNvSpPr/>
              <p:nvPr/>
            </p:nvSpPr>
            <p:spPr bwMode="auto">
              <a:xfrm>
                <a:off x="8724653" y="4063821"/>
                <a:ext cx="24790" cy="26620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Freeform 321"/>
              <p:cNvSpPr/>
              <p:nvPr/>
            </p:nvSpPr>
            <p:spPr bwMode="auto">
              <a:xfrm>
                <a:off x="8803155" y="4147885"/>
                <a:ext cx="34431" cy="18214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Freeform 322"/>
              <p:cNvSpPr/>
              <p:nvPr/>
            </p:nvSpPr>
            <p:spPr bwMode="auto">
              <a:xfrm>
                <a:off x="8972554" y="4314610"/>
                <a:ext cx="13772" cy="22417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Freeform 243"/>
              <p:cNvSpPr/>
              <p:nvPr/>
            </p:nvSpPr>
            <p:spPr bwMode="auto">
              <a:xfrm>
                <a:off x="6252552" y="2235441"/>
                <a:ext cx="1432304" cy="1000355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1489576" y="1175751"/>
              <a:ext cx="3799369" cy="4042772"/>
              <a:chOff x="484774" y="1442442"/>
              <a:chExt cx="3662016" cy="4113505"/>
            </a:xfrm>
            <a:grpFill/>
          </p:grpSpPr>
          <p:sp>
            <p:nvSpPr>
              <p:cNvPr id="120" name="Freeform 39"/>
              <p:cNvSpPr/>
              <p:nvPr/>
            </p:nvSpPr>
            <p:spPr bwMode="auto">
              <a:xfrm>
                <a:off x="1187154" y="1675017"/>
                <a:ext cx="1844092" cy="899480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40"/>
              <p:cNvSpPr/>
              <p:nvPr/>
            </p:nvSpPr>
            <p:spPr bwMode="auto">
              <a:xfrm>
                <a:off x="2783347" y="2341921"/>
                <a:ext cx="64729" cy="29422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41"/>
              <p:cNvSpPr/>
              <p:nvPr/>
            </p:nvSpPr>
            <p:spPr bwMode="auto">
              <a:xfrm>
                <a:off x="2889393" y="2294285"/>
                <a:ext cx="169397" cy="149914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42"/>
              <p:cNvSpPr/>
              <p:nvPr/>
            </p:nvSpPr>
            <p:spPr bwMode="auto">
              <a:xfrm>
                <a:off x="1882648" y="1668012"/>
                <a:ext cx="247898" cy="95272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43"/>
              <p:cNvSpPr/>
              <p:nvPr/>
            </p:nvSpPr>
            <p:spPr bwMode="auto">
              <a:xfrm>
                <a:off x="2478983" y="1554526"/>
                <a:ext cx="90897" cy="42031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44"/>
              <p:cNvSpPr/>
              <p:nvPr/>
            </p:nvSpPr>
            <p:spPr bwMode="auto">
              <a:xfrm>
                <a:off x="1985940" y="1680622"/>
                <a:ext cx="356700" cy="135904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45"/>
              <p:cNvSpPr/>
              <p:nvPr/>
            </p:nvSpPr>
            <p:spPr bwMode="auto">
              <a:xfrm>
                <a:off x="2075457" y="1590953"/>
                <a:ext cx="169397" cy="44834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2152582" y="1610569"/>
                <a:ext cx="231372" cy="53240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47"/>
              <p:cNvSpPr/>
              <p:nvPr/>
            </p:nvSpPr>
            <p:spPr bwMode="auto">
              <a:xfrm>
                <a:off x="2282040" y="1562932"/>
                <a:ext cx="111555" cy="30822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48"/>
              <p:cNvSpPr/>
              <p:nvPr/>
            </p:nvSpPr>
            <p:spPr bwMode="auto">
              <a:xfrm>
                <a:off x="2356410" y="1675017"/>
                <a:ext cx="128081" cy="70053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49"/>
              <p:cNvSpPr/>
              <p:nvPr/>
            </p:nvSpPr>
            <p:spPr bwMode="auto">
              <a:xfrm>
                <a:off x="2332997" y="1777294"/>
                <a:ext cx="67484" cy="36427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50"/>
              <p:cNvSpPr/>
              <p:nvPr/>
            </p:nvSpPr>
            <p:spPr bwMode="auto">
              <a:xfrm>
                <a:off x="2478983" y="1886577"/>
                <a:ext cx="140476" cy="70053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51"/>
              <p:cNvSpPr/>
              <p:nvPr/>
            </p:nvSpPr>
            <p:spPr bwMode="auto">
              <a:xfrm>
                <a:off x="2425270" y="1610569"/>
                <a:ext cx="115686" cy="40630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2"/>
              <p:cNvSpPr/>
              <p:nvPr/>
            </p:nvSpPr>
            <p:spPr bwMode="auto">
              <a:xfrm>
                <a:off x="2578142" y="1600760"/>
                <a:ext cx="283707" cy="63047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53"/>
              <p:cNvSpPr/>
              <p:nvPr/>
            </p:nvSpPr>
            <p:spPr bwMode="auto">
              <a:xfrm>
                <a:off x="2532694" y="1637190"/>
                <a:ext cx="55088" cy="23818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54"/>
              <p:cNvSpPr/>
              <p:nvPr/>
            </p:nvSpPr>
            <p:spPr bwMode="auto">
              <a:xfrm>
                <a:off x="2590537" y="1562932"/>
                <a:ext cx="61975" cy="30822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55"/>
              <p:cNvSpPr/>
              <p:nvPr/>
            </p:nvSpPr>
            <p:spPr bwMode="auto">
              <a:xfrm>
                <a:off x="2671792" y="1483072"/>
                <a:ext cx="665195" cy="144309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56"/>
              <p:cNvSpPr/>
              <p:nvPr/>
            </p:nvSpPr>
            <p:spPr bwMode="auto">
              <a:xfrm>
                <a:off x="2572633" y="1680622"/>
                <a:ext cx="495798" cy="316640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57"/>
              <p:cNvSpPr/>
              <p:nvPr/>
            </p:nvSpPr>
            <p:spPr bwMode="auto">
              <a:xfrm>
                <a:off x="2754426" y="1816523"/>
                <a:ext cx="56466" cy="30822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59"/>
              <p:cNvSpPr/>
              <p:nvPr/>
            </p:nvSpPr>
            <p:spPr bwMode="auto">
              <a:xfrm>
                <a:off x="1144460" y="2367140"/>
                <a:ext cx="1524577" cy="725748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60"/>
              <p:cNvSpPr/>
              <p:nvPr/>
            </p:nvSpPr>
            <p:spPr bwMode="auto">
              <a:xfrm>
                <a:off x="484774" y="1746470"/>
                <a:ext cx="1001236" cy="463750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66"/>
              <p:cNvSpPr/>
              <p:nvPr/>
            </p:nvSpPr>
            <p:spPr bwMode="auto">
              <a:xfrm>
                <a:off x="1224339" y="2865917"/>
                <a:ext cx="746452" cy="559021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67"/>
              <p:cNvSpPr/>
              <p:nvPr/>
            </p:nvSpPr>
            <p:spPr bwMode="auto">
              <a:xfrm>
                <a:off x="2027256" y="3158738"/>
                <a:ext cx="282329" cy="106481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68"/>
              <p:cNvSpPr/>
              <p:nvPr/>
            </p:nvSpPr>
            <p:spPr bwMode="auto">
              <a:xfrm>
                <a:off x="2193899" y="3300244"/>
                <a:ext cx="55088" cy="25219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69"/>
              <p:cNvSpPr/>
              <p:nvPr/>
            </p:nvSpPr>
            <p:spPr bwMode="auto">
              <a:xfrm>
                <a:off x="2492755" y="3300244"/>
                <a:ext cx="45449" cy="22417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70"/>
              <p:cNvSpPr/>
              <p:nvPr/>
            </p:nvSpPr>
            <p:spPr bwMode="auto">
              <a:xfrm>
                <a:off x="2217311" y="3105497"/>
                <a:ext cx="16526" cy="23818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71"/>
              <p:cNvSpPr/>
              <p:nvPr/>
            </p:nvSpPr>
            <p:spPr bwMode="auto">
              <a:xfrm>
                <a:off x="2039651" y="3573451"/>
                <a:ext cx="151494" cy="68651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72"/>
              <p:cNvSpPr/>
              <p:nvPr/>
            </p:nvSpPr>
            <p:spPr bwMode="auto">
              <a:xfrm>
                <a:off x="1958394" y="3535622"/>
                <a:ext cx="93650" cy="74256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3"/>
              <p:cNvSpPr/>
              <p:nvPr/>
            </p:nvSpPr>
            <p:spPr bwMode="auto">
              <a:xfrm>
                <a:off x="1919832" y="3416532"/>
                <a:ext cx="125327" cy="130299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74"/>
              <p:cNvSpPr/>
              <p:nvPr/>
            </p:nvSpPr>
            <p:spPr bwMode="auto">
              <a:xfrm>
                <a:off x="1849595" y="3437549"/>
                <a:ext cx="67484" cy="25219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75"/>
              <p:cNvSpPr/>
              <p:nvPr/>
            </p:nvSpPr>
            <p:spPr bwMode="auto">
              <a:xfrm>
                <a:off x="1870253" y="3375901"/>
                <a:ext cx="174906" cy="99476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76"/>
              <p:cNvSpPr/>
              <p:nvPr/>
            </p:nvSpPr>
            <p:spPr bwMode="auto">
              <a:xfrm>
                <a:off x="1882648" y="3312854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77"/>
              <p:cNvSpPr/>
              <p:nvPr/>
            </p:nvSpPr>
            <p:spPr bwMode="auto">
              <a:xfrm>
                <a:off x="1791752" y="3328265"/>
                <a:ext cx="125327" cy="12189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78"/>
              <p:cNvSpPr/>
              <p:nvPr/>
            </p:nvSpPr>
            <p:spPr bwMode="auto">
              <a:xfrm>
                <a:off x="2297190" y="3258212"/>
                <a:ext cx="77124" cy="61646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79"/>
              <p:cNvSpPr/>
              <p:nvPr/>
            </p:nvSpPr>
            <p:spPr bwMode="auto">
              <a:xfrm>
                <a:off x="2366051" y="3263817"/>
                <a:ext cx="101914" cy="58844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85"/>
              <p:cNvSpPr/>
              <p:nvPr/>
            </p:nvSpPr>
            <p:spPr bwMode="auto">
              <a:xfrm>
                <a:off x="2629099" y="3535622"/>
                <a:ext cx="19282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86"/>
              <p:cNvSpPr/>
              <p:nvPr/>
            </p:nvSpPr>
            <p:spPr bwMode="auto">
              <a:xfrm>
                <a:off x="2929332" y="3862068"/>
                <a:ext cx="68861" cy="57443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87"/>
              <p:cNvSpPr/>
              <p:nvPr/>
            </p:nvSpPr>
            <p:spPr bwMode="auto">
              <a:xfrm>
                <a:off x="2889393" y="5428451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88"/>
              <p:cNvSpPr/>
              <p:nvPr/>
            </p:nvSpPr>
            <p:spPr bwMode="auto">
              <a:xfrm>
                <a:off x="2631853" y="3602874"/>
                <a:ext cx="122572" cy="231174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89"/>
              <p:cNvSpPr/>
              <p:nvPr/>
            </p:nvSpPr>
            <p:spPr bwMode="auto">
              <a:xfrm>
                <a:off x="2725503" y="3677129"/>
                <a:ext cx="115686" cy="142908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90"/>
              <p:cNvSpPr/>
              <p:nvPr/>
            </p:nvSpPr>
            <p:spPr bwMode="auto">
              <a:xfrm>
                <a:off x="2820532" y="3693942"/>
                <a:ext cx="99160" cy="112085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91"/>
              <p:cNvSpPr/>
              <p:nvPr/>
            </p:nvSpPr>
            <p:spPr bwMode="auto">
              <a:xfrm>
                <a:off x="2302698" y="3510403"/>
                <a:ext cx="375980" cy="340458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92"/>
              <p:cNvSpPr/>
              <p:nvPr/>
            </p:nvSpPr>
            <p:spPr bwMode="auto">
              <a:xfrm>
                <a:off x="2282040" y="3716358"/>
                <a:ext cx="1104527" cy="1164279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93"/>
              <p:cNvSpPr/>
              <p:nvPr/>
            </p:nvSpPr>
            <p:spPr bwMode="auto">
              <a:xfrm>
                <a:off x="2083721" y="3827043"/>
                <a:ext cx="152871" cy="196148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94"/>
              <p:cNvSpPr/>
              <p:nvPr/>
            </p:nvSpPr>
            <p:spPr bwMode="auto">
              <a:xfrm>
                <a:off x="2075457" y="3878882"/>
                <a:ext cx="364962" cy="554819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95"/>
              <p:cNvSpPr/>
              <p:nvPr/>
            </p:nvSpPr>
            <p:spPr bwMode="auto">
              <a:xfrm>
                <a:off x="2412877" y="4173103"/>
                <a:ext cx="341549" cy="396499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96"/>
              <p:cNvSpPr/>
              <p:nvPr/>
            </p:nvSpPr>
            <p:spPr bwMode="auto">
              <a:xfrm>
                <a:off x="2631853" y="4461722"/>
                <a:ext cx="234127" cy="252191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97"/>
              <p:cNvSpPr/>
              <p:nvPr/>
            </p:nvSpPr>
            <p:spPr bwMode="auto">
              <a:xfrm>
                <a:off x="2799873" y="4797975"/>
                <a:ext cx="145985" cy="135904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98"/>
              <p:cNvSpPr/>
              <p:nvPr/>
            </p:nvSpPr>
            <p:spPr bwMode="auto">
              <a:xfrm>
                <a:off x="2462456" y="4541582"/>
                <a:ext cx="426937" cy="920495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99"/>
              <p:cNvSpPr/>
              <p:nvPr/>
            </p:nvSpPr>
            <p:spPr bwMode="auto">
              <a:xfrm>
                <a:off x="2400482" y="4419690"/>
                <a:ext cx="336040" cy="1130653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100"/>
              <p:cNvSpPr/>
              <p:nvPr/>
            </p:nvSpPr>
            <p:spPr bwMode="auto">
              <a:xfrm>
                <a:off x="2706223" y="5462077"/>
                <a:ext cx="118441" cy="93870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01"/>
              <p:cNvSpPr/>
              <p:nvPr/>
            </p:nvSpPr>
            <p:spPr bwMode="auto">
              <a:xfrm>
                <a:off x="2142942" y="3489388"/>
                <a:ext cx="322269" cy="507184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157"/>
              <p:cNvSpPr/>
              <p:nvPr/>
            </p:nvSpPr>
            <p:spPr bwMode="auto">
              <a:xfrm>
                <a:off x="3051904" y="1442442"/>
                <a:ext cx="1094886" cy="574433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158"/>
              <p:cNvSpPr/>
              <p:nvPr/>
            </p:nvSpPr>
            <p:spPr bwMode="auto">
              <a:xfrm>
                <a:off x="3850689" y="1844546"/>
                <a:ext cx="221732" cy="88266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3" name="组合 382"/>
          <p:cNvGrpSpPr/>
          <p:nvPr/>
        </p:nvGrpSpPr>
        <p:grpSpPr>
          <a:xfrm>
            <a:off x="208254" y="1014047"/>
            <a:ext cx="11599848" cy="4563251"/>
            <a:chOff x="208281" y="766161"/>
            <a:chExt cx="11601358" cy="4562195"/>
          </a:xfrm>
        </p:grpSpPr>
        <p:cxnSp>
          <p:nvCxnSpPr>
            <p:cNvPr id="384" name="直接箭头连接符 383"/>
            <p:cNvCxnSpPr/>
            <p:nvPr/>
          </p:nvCxnSpPr>
          <p:spPr>
            <a:xfrm flipV="1">
              <a:off x="7134225" y="2724150"/>
              <a:ext cx="1447800" cy="225742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矩形 384"/>
            <p:cNvSpPr/>
            <p:nvPr/>
          </p:nvSpPr>
          <p:spPr>
            <a:xfrm>
              <a:off x="4518407" y="4646985"/>
              <a:ext cx="108165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埃塞俄比亚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6" name="矩形 385"/>
            <p:cNvSpPr/>
            <p:nvPr/>
          </p:nvSpPr>
          <p:spPr>
            <a:xfrm>
              <a:off x="7279953" y="3178631"/>
              <a:ext cx="80120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吉布提 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7" name="矩形 386"/>
            <p:cNvSpPr/>
            <p:nvPr/>
          </p:nvSpPr>
          <p:spPr>
            <a:xfrm>
              <a:off x="11137705" y="2224497"/>
              <a:ext cx="6267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苏州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8" name="矩形 387"/>
            <p:cNvSpPr/>
            <p:nvPr/>
          </p:nvSpPr>
          <p:spPr>
            <a:xfrm>
              <a:off x="11121896" y="1691031"/>
              <a:ext cx="6425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11137378" y="2500320"/>
              <a:ext cx="62707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南京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0" name="矩形 389"/>
            <p:cNvSpPr/>
            <p:nvPr/>
          </p:nvSpPr>
          <p:spPr>
            <a:xfrm>
              <a:off x="11031187" y="2776143"/>
              <a:ext cx="7784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 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1" name="矩形 390"/>
            <p:cNvSpPr/>
            <p:nvPr/>
          </p:nvSpPr>
          <p:spPr>
            <a:xfrm>
              <a:off x="11058179" y="3585755"/>
              <a:ext cx="7062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香港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2" name="文本框 22"/>
            <p:cNvSpPr txBox="1"/>
            <p:nvPr/>
          </p:nvSpPr>
          <p:spPr>
            <a:xfrm>
              <a:off x="208281" y="3630491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旧金山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3" name="文本框 22"/>
            <p:cNvSpPr txBox="1"/>
            <p:nvPr/>
          </p:nvSpPr>
          <p:spPr>
            <a:xfrm>
              <a:off x="315630" y="3042614"/>
              <a:ext cx="10806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加利福尼亚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5" name="文本框 22"/>
            <p:cNvSpPr txBox="1"/>
            <p:nvPr/>
          </p:nvSpPr>
          <p:spPr>
            <a:xfrm>
              <a:off x="3650043" y="2630066"/>
              <a:ext cx="13513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波多黎各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6" name="文本框 22"/>
            <p:cNvSpPr txBox="1"/>
            <p:nvPr/>
          </p:nvSpPr>
          <p:spPr>
            <a:xfrm>
              <a:off x="10040285" y="5020579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澳大利亚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7" name="文本框 22"/>
            <p:cNvSpPr txBox="1"/>
            <p:nvPr/>
          </p:nvSpPr>
          <p:spPr>
            <a:xfrm>
              <a:off x="11062121" y="1385852"/>
              <a:ext cx="702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8" name="文本框 22"/>
            <p:cNvSpPr txBox="1"/>
            <p:nvPr/>
          </p:nvSpPr>
          <p:spPr>
            <a:xfrm>
              <a:off x="11151119" y="1116720"/>
              <a:ext cx="6133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湖北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" name="文本框 22"/>
            <p:cNvSpPr txBox="1"/>
            <p:nvPr/>
          </p:nvSpPr>
          <p:spPr>
            <a:xfrm>
              <a:off x="7404732" y="5020579"/>
              <a:ext cx="6539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泰国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" name="文本框 22"/>
            <p:cNvSpPr txBox="1"/>
            <p:nvPr/>
          </p:nvSpPr>
          <p:spPr>
            <a:xfrm>
              <a:off x="5417520" y="4342914"/>
              <a:ext cx="68755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南非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文本框 22"/>
            <p:cNvSpPr txBox="1"/>
            <p:nvPr/>
          </p:nvSpPr>
          <p:spPr>
            <a:xfrm>
              <a:off x="5107039" y="3482166"/>
              <a:ext cx="7224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2" name="文本框 22"/>
            <p:cNvSpPr txBox="1"/>
            <p:nvPr/>
          </p:nvSpPr>
          <p:spPr>
            <a:xfrm>
              <a:off x="6809833" y="5020579"/>
              <a:ext cx="5759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缅甸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3" name="文本框 402"/>
            <p:cNvSpPr txBox="1"/>
            <p:nvPr/>
          </p:nvSpPr>
          <p:spPr>
            <a:xfrm>
              <a:off x="8300744" y="766161"/>
              <a:ext cx="87675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内蒙古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4" name="文本框 403"/>
            <p:cNvSpPr txBox="1"/>
            <p:nvPr/>
          </p:nvSpPr>
          <p:spPr>
            <a:xfrm>
              <a:off x="9349009" y="766162"/>
              <a:ext cx="68679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唐山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6" name="文本框 22"/>
            <p:cNvSpPr txBox="1"/>
            <p:nvPr/>
          </p:nvSpPr>
          <p:spPr>
            <a:xfrm>
              <a:off x="10740643" y="3012423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7" name="文本框 22"/>
            <p:cNvSpPr txBox="1"/>
            <p:nvPr/>
          </p:nvSpPr>
          <p:spPr>
            <a:xfrm>
              <a:off x="10739439" y="3285686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福建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8" name="文本框 22"/>
            <p:cNvSpPr txBox="1"/>
            <p:nvPr/>
          </p:nvSpPr>
          <p:spPr>
            <a:xfrm>
              <a:off x="10740643" y="3879435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" name="文本框 22"/>
            <p:cNvSpPr txBox="1"/>
            <p:nvPr/>
          </p:nvSpPr>
          <p:spPr>
            <a:xfrm>
              <a:off x="10740643" y="4155258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广西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" name="文本框 22"/>
            <p:cNvSpPr txBox="1"/>
            <p:nvPr/>
          </p:nvSpPr>
          <p:spPr>
            <a:xfrm>
              <a:off x="9051269" y="5007878"/>
              <a:ext cx="10079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" name="文本框 410"/>
            <p:cNvSpPr txBox="1"/>
            <p:nvPr/>
          </p:nvSpPr>
          <p:spPr>
            <a:xfrm>
              <a:off x="11077666" y="1966854"/>
              <a:ext cx="68679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2" name="直接箭头连接符 411"/>
            <p:cNvCxnSpPr/>
            <p:nvPr/>
          </p:nvCxnSpPr>
          <p:spPr>
            <a:xfrm>
              <a:off x="1917700" y="2573572"/>
              <a:ext cx="594727" cy="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箭头连接符 412"/>
            <p:cNvCxnSpPr/>
            <p:nvPr/>
          </p:nvCxnSpPr>
          <p:spPr>
            <a:xfrm>
              <a:off x="1917700" y="2824986"/>
              <a:ext cx="594727" cy="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 flipV="1">
              <a:off x="1339546" y="2570956"/>
              <a:ext cx="578948" cy="62056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/>
            <p:nvPr/>
          </p:nvCxnSpPr>
          <p:spPr>
            <a:xfrm flipV="1">
              <a:off x="1113253" y="2825750"/>
              <a:ext cx="810003" cy="86677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箭头连接符 415"/>
            <p:cNvCxnSpPr/>
            <p:nvPr/>
          </p:nvCxnSpPr>
          <p:spPr>
            <a:xfrm flipH="1">
              <a:off x="3040381" y="3076575"/>
              <a:ext cx="221932" cy="952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 flipV="1">
              <a:off x="3257523" y="2779147"/>
              <a:ext cx="424948" cy="29844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0" name="组合 419"/>
            <p:cNvGrpSpPr/>
            <p:nvPr/>
          </p:nvGrpSpPr>
          <p:grpSpPr>
            <a:xfrm>
              <a:off x="5972710" y="766162"/>
              <a:ext cx="1091615" cy="1491953"/>
              <a:chOff x="5972710" y="766162"/>
              <a:chExt cx="1091615" cy="1491953"/>
            </a:xfrm>
          </p:grpSpPr>
          <p:sp>
            <p:nvSpPr>
              <p:cNvPr id="456" name="文本框 22"/>
              <p:cNvSpPr txBox="1"/>
              <p:nvPr/>
            </p:nvSpPr>
            <p:spPr>
              <a:xfrm>
                <a:off x="5972710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欧洲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7" name="直接箭头连接符 456"/>
              <p:cNvCxnSpPr/>
              <p:nvPr/>
            </p:nvCxnSpPr>
            <p:spPr>
              <a:xfrm flipH="1" flipV="1">
                <a:off x="6381750" y="1104900"/>
                <a:ext cx="682575" cy="1153215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1" name="直接箭头连接符 420"/>
            <p:cNvCxnSpPr/>
            <p:nvPr/>
          </p:nvCxnSpPr>
          <p:spPr>
            <a:xfrm flipH="1" flipV="1">
              <a:off x="7254026" y="3236908"/>
              <a:ext cx="190714" cy="11716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箭头连接符 421"/>
            <p:cNvCxnSpPr/>
            <p:nvPr/>
          </p:nvCxnSpPr>
          <p:spPr>
            <a:xfrm flipV="1">
              <a:off x="4965581" y="3280718"/>
              <a:ext cx="2011413" cy="139321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箭头连接符 422"/>
            <p:cNvCxnSpPr/>
            <p:nvPr/>
          </p:nvCxnSpPr>
          <p:spPr>
            <a:xfrm flipV="1">
              <a:off x="5691339" y="2615929"/>
              <a:ext cx="1423155" cy="9905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箭头连接符 423"/>
            <p:cNvCxnSpPr/>
            <p:nvPr/>
          </p:nvCxnSpPr>
          <p:spPr>
            <a:xfrm flipV="1">
              <a:off x="5940318" y="4090139"/>
              <a:ext cx="555764" cy="382524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箭头连接符 424"/>
            <p:cNvCxnSpPr/>
            <p:nvPr/>
          </p:nvCxnSpPr>
          <p:spPr>
            <a:xfrm flipV="1">
              <a:off x="7752823" y="2819400"/>
              <a:ext cx="857777" cy="212407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箭头连接符 425"/>
            <p:cNvCxnSpPr/>
            <p:nvPr/>
          </p:nvCxnSpPr>
          <p:spPr>
            <a:xfrm flipH="1">
              <a:off x="8989079" y="1028700"/>
              <a:ext cx="2301221" cy="1397478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7" name="直接箭头连接符 426"/>
            <p:cNvCxnSpPr/>
            <p:nvPr/>
          </p:nvCxnSpPr>
          <p:spPr>
            <a:xfrm flipH="1">
              <a:off x="9039184" y="1555750"/>
              <a:ext cx="2187616" cy="90452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箭头连接符 427"/>
            <p:cNvCxnSpPr/>
            <p:nvPr/>
          </p:nvCxnSpPr>
          <p:spPr>
            <a:xfrm flipH="1" flipV="1">
              <a:off x="9820275" y="4210050"/>
              <a:ext cx="631826" cy="79375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箭头连接符 428"/>
            <p:cNvCxnSpPr/>
            <p:nvPr/>
          </p:nvCxnSpPr>
          <p:spPr>
            <a:xfrm flipV="1">
              <a:off x="8894462" y="3448050"/>
              <a:ext cx="344788" cy="146927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矩形 429"/>
            <p:cNvSpPr/>
            <p:nvPr/>
          </p:nvSpPr>
          <p:spPr>
            <a:xfrm>
              <a:off x="8188272" y="5020578"/>
              <a:ext cx="11385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印度尼西亚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1" name="直接箭头连接符 430"/>
            <p:cNvCxnSpPr/>
            <p:nvPr/>
          </p:nvCxnSpPr>
          <p:spPr>
            <a:xfrm flipH="1" flipV="1">
              <a:off x="9410700" y="3152775"/>
              <a:ext cx="304823" cy="175388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2" name="组合 431"/>
            <p:cNvGrpSpPr/>
            <p:nvPr/>
          </p:nvGrpSpPr>
          <p:grpSpPr>
            <a:xfrm>
              <a:off x="6859283" y="766162"/>
              <a:ext cx="1260675" cy="1491954"/>
              <a:chOff x="6859283" y="766162"/>
              <a:chExt cx="1260675" cy="1491954"/>
            </a:xfrm>
          </p:grpSpPr>
          <p:sp>
            <p:nvSpPr>
              <p:cNvPr id="454" name="文本框 22"/>
              <p:cNvSpPr txBox="1"/>
              <p:nvPr/>
            </p:nvSpPr>
            <p:spPr>
              <a:xfrm>
                <a:off x="6859283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山西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5" name="直接箭头连接符 454"/>
              <p:cNvCxnSpPr/>
              <p:nvPr/>
            </p:nvCxnSpPr>
            <p:spPr>
              <a:xfrm flipH="1" flipV="1">
                <a:off x="7286625" y="1066800"/>
                <a:ext cx="833333" cy="1191316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组合 432"/>
            <p:cNvGrpSpPr/>
            <p:nvPr/>
          </p:nvGrpSpPr>
          <p:grpSpPr>
            <a:xfrm>
              <a:off x="7685358" y="766162"/>
              <a:ext cx="649737" cy="1491954"/>
              <a:chOff x="7685358" y="766162"/>
              <a:chExt cx="649737" cy="1491954"/>
            </a:xfrm>
          </p:grpSpPr>
          <p:sp>
            <p:nvSpPr>
              <p:cNvPr id="451" name="文本框 450"/>
              <p:cNvSpPr txBox="1"/>
              <p:nvPr/>
            </p:nvSpPr>
            <p:spPr>
              <a:xfrm>
                <a:off x="7685358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宁夏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2" name="直接箭头连接符 451"/>
              <p:cNvCxnSpPr/>
              <p:nvPr/>
            </p:nvCxnSpPr>
            <p:spPr>
              <a:xfrm flipH="1" flipV="1">
                <a:off x="7975600" y="1054100"/>
                <a:ext cx="359495" cy="1204016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4" name="直接箭头连接符 433"/>
            <p:cNvCxnSpPr/>
            <p:nvPr/>
          </p:nvCxnSpPr>
          <p:spPr>
            <a:xfrm flipV="1">
              <a:off x="8712200" y="1085850"/>
              <a:ext cx="3175" cy="12772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8966200" y="1162050"/>
              <a:ext cx="625475" cy="11557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9048750" y="1854200"/>
              <a:ext cx="2203450" cy="62230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9048750" y="2159000"/>
              <a:ext cx="2209800" cy="38439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>
              <a:off x="9265920" y="2644140"/>
              <a:ext cx="2059305" cy="28956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9124950" y="2400300"/>
              <a:ext cx="2101850" cy="22860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>
              <a:stCxn id="447" idx="5"/>
            </p:cNvCxnSpPr>
            <p:nvPr/>
          </p:nvCxnSpPr>
          <p:spPr>
            <a:xfrm>
              <a:off x="9281112" y="2783565"/>
              <a:ext cx="1996488" cy="91514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>
              <a:off x="9235440" y="2628900"/>
              <a:ext cx="1991360" cy="508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箭头连接符 442"/>
            <p:cNvCxnSpPr/>
            <p:nvPr/>
          </p:nvCxnSpPr>
          <p:spPr>
            <a:xfrm>
              <a:off x="9127964" y="2666825"/>
              <a:ext cx="2149636" cy="48277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箭头连接符 443"/>
            <p:cNvCxnSpPr/>
            <p:nvPr/>
          </p:nvCxnSpPr>
          <p:spPr>
            <a:xfrm>
              <a:off x="9220200" y="2724150"/>
              <a:ext cx="2057400" cy="68126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箭头连接符 444"/>
            <p:cNvCxnSpPr/>
            <p:nvPr/>
          </p:nvCxnSpPr>
          <p:spPr>
            <a:xfrm>
              <a:off x="9104618" y="2750031"/>
              <a:ext cx="2182507" cy="1240944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箭头连接符 445"/>
            <p:cNvCxnSpPr/>
            <p:nvPr/>
          </p:nvCxnSpPr>
          <p:spPr>
            <a:xfrm>
              <a:off x="9046329" y="2747223"/>
              <a:ext cx="2231271" cy="151997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椭圆 446"/>
            <p:cNvSpPr/>
            <p:nvPr/>
          </p:nvSpPr>
          <p:spPr>
            <a:xfrm>
              <a:off x="9195338" y="2697791"/>
              <a:ext cx="100491" cy="100491"/>
            </a:xfrm>
            <a:prstGeom prst="ellipse">
              <a:avLst/>
            </a:prstGeom>
            <a:solidFill>
              <a:srgbClr val="3071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8" name="直接箭头连接符 447"/>
            <p:cNvCxnSpPr/>
            <p:nvPr/>
          </p:nvCxnSpPr>
          <p:spPr>
            <a:xfrm flipH="1">
              <a:off x="9029700" y="1301750"/>
              <a:ext cx="2222500" cy="113665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Freeform 177"/>
          <p:cNvSpPr>
            <a:spLocks noEditPoints="1"/>
          </p:cNvSpPr>
          <p:nvPr/>
        </p:nvSpPr>
        <p:spPr bwMode="auto">
          <a:xfrm>
            <a:off x="515871" y="5880563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63" name="TextBox 29"/>
          <p:cNvSpPr txBox="1">
            <a:spLocks noChangeArrowheads="1"/>
          </p:cNvSpPr>
          <p:nvPr/>
        </p:nvSpPr>
        <p:spPr bwMode="auto">
          <a:xfrm>
            <a:off x="773164" y="5729803"/>
            <a:ext cx="10988558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itchFamily="2" charset="-122"/>
                <a:ea typeface="方正正准黑简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1" name="组合 440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450" name="直接连接符 449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rcRect l="3935" r="5747" b="1539"/>
          <a:stretch>
            <a:fillRect/>
          </a:stretch>
        </p:blipFill>
        <p:spPr>
          <a:xfrm>
            <a:off x="6296590" y="1908620"/>
            <a:ext cx="2177486" cy="2419071"/>
          </a:xfrm>
          <a:custGeom>
            <a:avLst/>
            <a:gdLst>
              <a:gd name="connsiteX0" fmla="*/ 0 w 2177769"/>
              <a:gd name="connsiteY0" fmla="*/ 0 h 2418511"/>
              <a:gd name="connsiteX1" fmla="*/ 2177769 w 2177769"/>
              <a:gd name="connsiteY1" fmla="*/ 0 h 2418511"/>
              <a:gd name="connsiteX2" fmla="*/ 2177769 w 2177769"/>
              <a:gd name="connsiteY2" fmla="*/ 2418511 h 2418511"/>
              <a:gd name="connsiteX3" fmla="*/ 0 w 2177769"/>
              <a:gd name="connsiteY3" fmla="*/ 2418511 h 241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769" h="2418511">
                <a:moveTo>
                  <a:pt x="0" y="0"/>
                </a:moveTo>
                <a:lnTo>
                  <a:pt x="2177769" y="0"/>
                </a:lnTo>
                <a:lnTo>
                  <a:pt x="2177769" y="2418511"/>
                </a:lnTo>
                <a:lnTo>
                  <a:pt x="0" y="2418511"/>
                </a:lnTo>
                <a:close/>
              </a:path>
            </a:pathLst>
          </a:cu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rcRect l="5917" t="229" r="7533" b="3510"/>
          <a:stretch>
            <a:fillRect/>
          </a:stretch>
        </p:blipFill>
        <p:spPr>
          <a:xfrm>
            <a:off x="9010722" y="1905031"/>
            <a:ext cx="2177486" cy="2422659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rcRect l="9485" r="880" b="1731"/>
          <a:stretch>
            <a:fillRect/>
          </a:stretch>
        </p:blipFill>
        <p:spPr>
          <a:xfrm>
            <a:off x="3679594" y="1948090"/>
            <a:ext cx="2177486" cy="2417401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rcRect l="2762" t="1559"/>
          <a:stretch>
            <a:fillRect/>
          </a:stretch>
        </p:blipFill>
        <p:spPr>
          <a:xfrm>
            <a:off x="1125729" y="1942831"/>
            <a:ext cx="2165034" cy="2387184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grpSp>
        <p:nvGrpSpPr>
          <p:cNvPr id="60" name="组合 59"/>
          <p:cNvGrpSpPr/>
          <p:nvPr/>
        </p:nvGrpSpPr>
        <p:grpSpPr>
          <a:xfrm>
            <a:off x="982852" y="3696249"/>
            <a:ext cx="1828562" cy="631441"/>
            <a:chOff x="982980" y="3529762"/>
            <a:chExt cx="1828800" cy="796925"/>
          </a:xfrm>
        </p:grpSpPr>
        <p:sp>
          <p:nvSpPr>
            <p:cNvPr id="14" name="Freeform 241"/>
            <p:cNvSpPr/>
            <p:nvPr/>
          </p:nvSpPr>
          <p:spPr bwMode="auto">
            <a:xfrm>
              <a:off x="1066622" y="4164762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43"/>
            <p:cNvSpPr/>
            <p:nvPr/>
          </p:nvSpPr>
          <p:spPr bwMode="auto">
            <a:xfrm>
              <a:off x="1058684" y="3529762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Content Placeholder 2"/>
            <p:cNvSpPr txBox="1"/>
            <p:nvPr/>
          </p:nvSpPr>
          <p:spPr>
            <a:xfrm>
              <a:off x="982980" y="3643778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38" name="矩形 37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595083" y="3696249"/>
            <a:ext cx="1828562" cy="631441"/>
            <a:chOff x="3595551" y="3529762"/>
            <a:chExt cx="1828800" cy="796925"/>
          </a:xfrm>
        </p:grpSpPr>
        <p:sp>
          <p:nvSpPr>
            <p:cNvPr id="18" name="Freeform 241"/>
            <p:cNvSpPr/>
            <p:nvPr/>
          </p:nvSpPr>
          <p:spPr bwMode="auto">
            <a:xfrm>
              <a:off x="3620819" y="4164762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243"/>
            <p:cNvSpPr/>
            <p:nvPr/>
          </p:nvSpPr>
          <p:spPr bwMode="auto">
            <a:xfrm>
              <a:off x="3612881" y="3529762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Content Placeholder 2"/>
            <p:cNvSpPr txBox="1"/>
            <p:nvPr/>
          </p:nvSpPr>
          <p:spPr>
            <a:xfrm>
              <a:off x="3595551" y="3662100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92802" y="3658449"/>
            <a:ext cx="1828562" cy="631441"/>
            <a:chOff x="6193608" y="3491970"/>
            <a:chExt cx="1828800" cy="796925"/>
          </a:xfrm>
        </p:grpSpPr>
        <p:sp>
          <p:nvSpPr>
            <p:cNvPr id="22" name="Freeform 241"/>
            <p:cNvSpPr/>
            <p:nvPr/>
          </p:nvSpPr>
          <p:spPr bwMode="auto">
            <a:xfrm>
              <a:off x="6244503" y="4126970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43"/>
            <p:cNvSpPr/>
            <p:nvPr/>
          </p:nvSpPr>
          <p:spPr bwMode="auto">
            <a:xfrm>
              <a:off x="6236565" y="3491970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Content Placeholder 2"/>
            <p:cNvSpPr txBox="1"/>
            <p:nvPr/>
          </p:nvSpPr>
          <p:spPr>
            <a:xfrm>
              <a:off x="6193608" y="3625455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63083" y="3658449"/>
            <a:ext cx="1828562" cy="631441"/>
            <a:chOff x="8864237" y="3491970"/>
            <a:chExt cx="1828800" cy="796925"/>
          </a:xfrm>
        </p:grpSpPr>
        <p:sp>
          <p:nvSpPr>
            <p:cNvPr id="6" name="Freeform 241"/>
            <p:cNvSpPr/>
            <p:nvPr/>
          </p:nvSpPr>
          <p:spPr bwMode="auto">
            <a:xfrm>
              <a:off x="8952642" y="4126970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243"/>
            <p:cNvSpPr/>
            <p:nvPr/>
          </p:nvSpPr>
          <p:spPr bwMode="auto">
            <a:xfrm>
              <a:off x="8944704" y="3491970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Content Placeholder 2"/>
            <p:cNvSpPr txBox="1"/>
            <p:nvPr/>
          </p:nvSpPr>
          <p:spPr>
            <a:xfrm>
              <a:off x="8864237" y="3625455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82356" y="4925740"/>
            <a:ext cx="10262800" cy="738835"/>
            <a:chOff x="757804" y="3746781"/>
            <a:chExt cx="10264136" cy="738664"/>
          </a:xfrm>
        </p:grpSpPr>
        <p:sp>
          <p:nvSpPr>
            <p:cNvPr id="50" name="文本框 49"/>
            <p:cNvSpPr txBox="1"/>
            <p:nvPr/>
          </p:nvSpPr>
          <p:spPr>
            <a:xfrm>
              <a:off x="1003866" y="3746781"/>
              <a:ext cx="100180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77"/>
            <p:cNvSpPr>
              <a:spLocks noEditPoints="1"/>
            </p:cNvSpPr>
            <p:nvPr/>
          </p:nvSpPr>
          <p:spPr bwMode="auto">
            <a:xfrm>
              <a:off x="757804" y="389711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431" y="1194407"/>
            <a:ext cx="6046775" cy="1543264"/>
            <a:chOff x="448488" y="1194130"/>
            <a:chExt cx="6047562" cy="1542906"/>
          </a:xfrm>
        </p:grpSpPr>
        <p:sp>
          <p:nvSpPr>
            <p:cNvPr id="121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8488" y="1194130"/>
              <a:ext cx="320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003868" y="1675453"/>
              <a:ext cx="5492182" cy="10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7695414" y="4662962"/>
            <a:ext cx="1810118" cy="1623634"/>
            <a:chOff x="6201064" y="4225678"/>
            <a:chExt cx="1810354" cy="1623258"/>
          </a:xfrm>
        </p:grpSpPr>
        <p:sp>
          <p:nvSpPr>
            <p:cNvPr id="140" name="矩形 139"/>
            <p:cNvSpPr/>
            <p:nvPr/>
          </p:nvSpPr>
          <p:spPr>
            <a:xfrm>
              <a:off x="6201064" y="4225678"/>
              <a:ext cx="1810354" cy="16232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230093" y="4331208"/>
              <a:ext cx="1744550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6817106" y="4858002"/>
              <a:ext cx="734103" cy="696027"/>
              <a:chOff x="10805134" y="2856644"/>
              <a:chExt cx="765176" cy="725488"/>
            </a:xfrm>
            <a:solidFill>
              <a:schemeClr val="bg1">
                <a:alpha val="82000"/>
              </a:schemeClr>
            </a:solidFill>
          </p:grpSpPr>
          <p:sp>
            <p:nvSpPr>
              <p:cNvPr id="143" name="Freeform 186"/>
              <p:cNvSpPr/>
              <p:nvPr/>
            </p:nvSpPr>
            <p:spPr bwMode="auto">
              <a:xfrm>
                <a:off x="10805134" y="2856644"/>
                <a:ext cx="454025" cy="725488"/>
              </a:xfrm>
              <a:custGeom>
                <a:avLst/>
                <a:gdLst>
                  <a:gd name="T0" fmla="*/ 98 w 121"/>
                  <a:gd name="T1" fmla="*/ 175 h 193"/>
                  <a:gd name="T2" fmla="*/ 97 w 121"/>
                  <a:gd name="T3" fmla="*/ 174 h 193"/>
                  <a:gd name="T4" fmla="*/ 97 w 121"/>
                  <a:gd name="T5" fmla="*/ 173 h 193"/>
                  <a:gd name="T6" fmla="*/ 96 w 121"/>
                  <a:gd name="T7" fmla="*/ 160 h 193"/>
                  <a:gd name="T8" fmla="*/ 121 w 121"/>
                  <a:gd name="T9" fmla="*/ 105 h 193"/>
                  <a:gd name="T10" fmla="*/ 88 w 121"/>
                  <a:gd name="T11" fmla="*/ 76 h 193"/>
                  <a:gd name="T12" fmla="*/ 78 w 121"/>
                  <a:gd name="T13" fmla="*/ 72 h 193"/>
                  <a:gd name="T14" fmla="*/ 88 w 121"/>
                  <a:gd name="T15" fmla="*/ 66 h 193"/>
                  <a:gd name="T16" fmla="*/ 105 w 121"/>
                  <a:gd name="T17" fmla="*/ 36 h 193"/>
                  <a:gd name="T18" fmla="*/ 66 w 121"/>
                  <a:gd name="T19" fmla="*/ 0 h 193"/>
                  <a:gd name="T20" fmla="*/ 27 w 121"/>
                  <a:gd name="T21" fmla="*/ 36 h 193"/>
                  <a:gd name="T22" fmla="*/ 45 w 121"/>
                  <a:gd name="T23" fmla="*/ 66 h 193"/>
                  <a:gd name="T24" fmla="*/ 54 w 121"/>
                  <a:gd name="T25" fmla="*/ 72 h 193"/>
                  <a:gd name="T26" fmla="*/ 44 w 121"/>
                  <a:gd name="T27" fmla="*/ 76 h 193"/>
                  <a:gd name="T28" fmla="*/ 0 w 121"/>
                  <a:gd name="T29" fmla="*/ 148 h 193"/>
                  <a:gd name="T30" fmla="*/ 1 w 121"/>
                  <a:gd name="T31" fmla="*/ 161 h 193"/>
                  <a:gd name="T32" fmla="*/ 66 w 121"/>
                  <a:gd name="T33" fmla="*/ 193 h 193"/>
                  <a:gd name="T34" fmla="*/ 105 w 121"/>
                  <a:gd name="T35" fmla="*/ 183 h 193"/>
                  <a:gd name="T36" fmla="*/ 98 w 121"/>
                  <a:gd name="T37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" h="193">
                    <a:moveTo>
                      <a:pt x="98" y="175"/>
                    </a:moveTo>
                    <a:cubicBezTo>
                      <a:pt x="97" y="174"/>
                      <a:pt x="97" y="174"/>
                      <a:pt x="97" y="174"/>
                    </a:cubicBezTo>
                    <a:cubicBezTo>
                      <a:pt x="97" y="173"/>
                      <a:pt x="97" y="173"/>
                      <a:pt x="97" y="173"/>
                    </a:cubicBezTo>
                    <a:cubicBezTo>
                      <a:pt x="96" y="169"/>
                      <a:pt x="96" y="164"/>
                      <a:pt x="96" y="160"/>
                    </a:cubicBezTo>
                    <a:cubicBezTo>
                      <a:pt x="96" y="137"/>
                      <a:pt x="106" y="117"/>
                      <a:pt x="121" y="105"/>
                    </a:cubicBezTo>
                    <a:cubicBezTo>
                      <a:pt x="113" y="92"/>
                      <a:pt x="102" y="81"/>
                      <a:pt x="88" y="76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98" y="60"/>
                      <a:pt x="105" y="48"/>
                      <a:pt x="105" y="36"/>
                    </a:cubicBezTo>
                    <a:cubicBezTo>
                      <a:pt x="105" y="17"/>
                      <a:pt x="88" y="0"/>
                      <a:pt x="66" y="0"/>
                    </a:cubicBezTo>
                    <a:cubicBezTo>
                      <a:pt x="44" y="0"/>
                      <a:pt x="27" y="17"/>
                      <a:pt x="27" y="36"/>
                    </a:cubicBezTo>
                    <a:cubicBezTo>
                      <a:pt x="27" y="48"/>
                      <a:pt x="34" y="60"/>
                      <a:pt x="45" y="66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18" y="86"/>
                      <a:pt x="0" y="114"/>
                      <a:pt x="0" y="148"/>
                    </a:cubicBezTo>
                    <a:cubicBezTo>
                      <a:pt x="0" y="152"/>
                      <a:pt x="0" y="157"/>
                      <a:pt x="1" y="161"/>
                    </a:cubicBezTo>
                    <a:cubicBezTo>
                      <a:pt x="17" y="181"/>
                      <a:pt x="40" y="193"/>
                      <a:pt x="66" y="193"/>
                    </a:cubicBezTo>
                    <a:cubicBezTo>
                      <a:pt x="80" y="193"/>
                      <a:pt x="93" y="190"/>
                      <a:pt x="105" y="183"/>
                    </a:cubicBezTo>
                    <a:cubicBezTo>
                      <a:pt x="103" y="181"/>
                      <a:pt x="100" y="178"/>
                      <a:pt x="98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187"/>
              <p:cNvSpPr/>
              <p:nvPr/>
            </p:nvSpPr>
            <p:spPr bwMode="auto">
              <a:xfrm>
                <a:off x="11206772" y="3043969"/>
                <a:ext cx="363538" cy="538163"/>
              </a:xfrm>
              <a:custGeom>
                <a:avLst/>
                <a:gdLst>
                  <a:gd name="T0" fmla="*/ 65 w 97"/>
                  <a:gd name="T1" fmla="*/ 57 h 143"/>
                  <a:gd name="T2" fmla="*/ 55 w 97"/>
                  <a:gd name="T3" fmla="*/ 53 h 143"/>
                  <a:gd name="T4" fmla="*/ 64 w 97"/>
                  <a:gd name="T5" fmla="*/ 47 h 143"/>
                  <a:gd name="T6" fmla="*/ 77 w 97"/>
                  <a:gd name="T7" fmla="*/ 26 h 143"/>
                  <a:gd name="T8" fmla="*/ 48 w 97"/>
                  <a:gd name="T9" fmla="*/ 0 h 143"/>
                  <a:gd name="T10" fmla="*/ 20 w 97"/>
                  <a:gd name="T11" fmla="*/ 26 h 143"/>
                  <a:gd name="T12" fmla="*/ 33 w 97"/>
                  <a:gd name="T13" fmla="*/ 47 h 143"/>
                  <a:gd name="T14" fmla="*/ 42 w 97"/>
                  <a:gd name="T15" fmla="*/ 53 h 143"/>
                  <a:gd name="T16" fmla="*/ 32 w 97"/>
                  <a:gd name="T17" fmla="*/ 57 h 143"/>
                  <a:gd name="T18" fmla="*/ 28 w 97"/>
                  <a:gd name="T19" fmla="*/ 59 h 143"/>
                  <a:gd name="T20" fmla="*/ 23 w 97"/>
                  <a:gd name="T21" fmla="*/ 62 h 143"/>
                  <a:gd name="T22" fmla="*/ 19 w 97"/>
                  <a:gd name="T23" fmla="*/ 65 h 143"/>
                  <a:gd name="T24" fmla="*/ 0 w 97"/>
                  <a:gd name="T25" fmla="*/ 110 h 143"/>
                  <a:gd name="T26" fmla="*/ 0 w 97"/>
                  <a:gd name="T27" fmla="*/ 120 h 143"/>
                  <a:gd name="T28" fmla="*/ 7 w 97"/>
                  <a:gd name="T29" fmla="*/ 127 h 143"/>
                  <a:gd name="T30" fmla="*/ 12 w 97"/>
                  <a:gd name="T31" fmla="*/ 131 h 143"/>
                  <a:gd name="T32" fmla="*/ 16 w 97"/>
                  <a:gd name="T33" fmla="*/ 134 h 143"/>
                  <a:gd name="T34" fmla="*/ 48 w 97"/>
                  <a:gd name="T35" fmla="*/ 143 h 143"/>
                  <a:gd name="T36" fmla="*/ 97 w 97"/>
                  <a:gd name="T37" fmla="*/ 120 h 143"/>
                  <a:gd name="T38" fmla="*/ 97 w 97"/>
                  <a:gd name="T39" fmla="*/ 110 h 143"/>
                  <a:gd name="T40" fmla="*/ 65 w 97"/>
                  <a:gd name="T41" fmla="*/ 5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" h="143">
                    <a:moveTo>
                      <a:pt x="65" y="57"/>
                    </a:moveTo>
                    <a:cubicBezTo>
                      <a:pt x="55" y="53"/>
                      <a:pt x="55" y="53"/>
                      <a:pt x="55" y="53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2" y="42"/>
                      <a:pt x="77" y="35"/>
                      <a:pt x="77" y="26"/>
                    </a:cubicBezTo>
                    <a:cubicBezTo>
                      <a:pt x="77" y="12"/>
                      <a:pt x="64" y="0"/>
                      <a:pt x="48" y="0"/>
                    </a:cubicBezTo>
                    <a:cubicBezTo>
                      <a:pt x="32" y="0"/>
                      <a:pt x="20" y="12"/>
                      <a:pt x="20" y="26"/>
                    </a:cubicBezTo>
                    <a:cubicBezTo>
                      <a:pt x="20" y="35"/>
                      <a:pt x="25" y="42"/>
                      <a:pt x="33" y="47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29" y="58"/>
                      <a:pt x="28" y="59"/>
                    </a:cubicBezTo>
                    <a:cubicBezTo>
                      <a:pt x="26" y="60"/>
                      <a:pt x="25" y="60"/>
                      <a:pt x="23" y="62"/>
                    </a:cubicBezTo>
                    <a:cubicBezTo>
                      <a:pt x="22" y="63"/>
                      <a:pt x="20" y="64"/>
                      <a:pt x="19" y="65"/>
                    </a:cubicBezTo>
                    <a:cubicBezTo>
                      <a:pt x="7" y="75"/>
                      <a:pt x="0" y="91"/>
                      <a:pt x="0" y="110"/>
                    </a:cubicBezTo>
                    <a:cubicBezTo>
                      <a:pt x="0" y="113"/>
                      <a:pt x="0" y="117"/>
                      <a:pt x="0" y="120"/>
                    </a:cubicBezTo>
                    <a:cubicBezTo>
                      <a:pt x="2" y="122"/>
                      <a:pt x="5" y="125"/>
                      <a:pt x="7" y="127"/>
                    </a:cubicBezTo>
                    <a:cubicBezTo>
                      <a:pt x="9" y="128"/>
                      <a:pt x="10" y="130"/>
                      <a:pt x="12" y="131"/>
                    </a:cubicBezTo>
                    <a:cubicBezTo>
                      <a:pt x="13" y="132"/>
                      <a:pt x="15" y="133"/>
                      <a:pt x="16" y="134"/>
                    </a:cubicBezTo>
                    <a:cubicBezTo>
                      <a:pt x="26" y="140"/>
                      <a:pt x="37" y="143"/>
                      <a:pt x="48" y="143"/>
                    </a:cubicBezTo>
                    <a:cubicBezTo>
                      <a:pt x="67" y="143"/>
                      <a:pt x="85" y="134"/>
                      <a:pt x="97" y="120"/>
                    </a:cubicBezTo>
                    <a:cubicBezTo>
                      <a:pt x="97" y="117"/>
                      <a:pt x="97" y="113"/>
                      <a:pt x="97" y="110"/>
                    </a:cubicBezTo>
                    <a:cubicBezTo>
                      <a:pt x="97" y="85"/>
                      <a:pt x="83" y="64"/>
                      <a:pt x="65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7674130" y="2678366"/>
            <a:ext cx="1852689" cy="1623634"/>
            <a:chOff x="6179776" y="2241541"/>
            <a:chExt cx="1852930" cy="1623258"/>
          </a:xfrm>
        </p:grpSpPr>
        <p:sp>
          <p:nvSpPr>
            <p:cNvPr id="146" name="矩形 145"/>
            <p:cNvSpPr/>
            <p:nvPr/>
          </p:nvSpPr>
          <p:spPr>
            <a:xfrm>
              <a:off x="6201064" y="2241541"/>
              <a:ext cx="1810354" cy="16232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6179776" y="2361585"/>
              <a:ext cx="1852930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6817106" y="2912191"/>
              <a:ext cx="788435" cy="850089"/>
              <a:chOff x="3552824" y="1627187"/>
              <a:chExt cx="669926" cy="722313"/>
            </a:xfrm>
            <a:solidFill>
              <a:schemeClr val="bg1">
                <a:alpha val="82000"/>
              </a:schemeClr>
            </a:solidFill>
          </p:grpSpPr>
          <p:sp>
            <p:nvSpPr>
              <p:cNvPr id="149" name="Freeform 7"/>
              <p:cNvSpPr>
                <a:spLocks noEditPoints="1"/>
              </p:cNvSpPr>
              <p:nvPr/>
            </p:nvSpPr>
            <p:spPr bwMode="auto">
              <a:xfrm>
                <a:off x="3552824" y="1627187"/>
                <a:ext cx="606425" cy="542925"/>
              </a:xfrm>
              <a:custGeom>
                <a:avLst/>
                <a:gdLst>
                  <a:gd name="T0" fmla="*/ 84 w 161"/>
                  <a:gd name="T1" fmla="*/ 84 h 142"/>
                  <a:gd name="T2" fmla="*/ 114 w 161"/>
                  <a:gd name="T3" fmla="*/ 116 h 142"/>
                  <a:gd name="T4" fmla="*/ 122 w 161"/>
                  <a:gd name="T5" fmla="*/ 97 h 142"/>
                  <a:gd name="T6" fmla="*/ 97 w 161"/>
                  <a:gd name="T7" fmla="*/ 84 h 142"/>
                  <a:gd name="T8" fmla="*/ 84 w 161"/>
                  <a:gd name="T9" fmla="*/ 0 h 142"/>
                  <a:gd name="T10" fmla="*/ 117 w 161"/>
                  <a:gd name="T11" fmla="*/ 40 h 142"/>
                  <a:gd name="T12" fmla="*/ 84 w 161"/>
                  <a:gd name="T13" fmla="*/ 46 h 142"/>
                  <a:gd name="T14" fmla="*/ 106 w 161"/>
                  <a:gd name="T15" fmla="*/ 78 h 142"/>
                  <a:gd name="T16" fmla="*/ 122 w 161"/>
                  <a:gd name="T17" fmla="*/ 73 h 142"/>
                  <a:gd name="T18" fmla="*/ 84 w 161"/>
                  <a:gd name="T19" fmla="*/ 46 h 142"/>
                  <a:gd name="T20" fmla="*/ 109 w 161"/>
                  <a:gd name="T21" fmla="*/ 122 h 142"/>
                  <a:gd name="T22" fmla="*/ 84 w 161"/>
                  <a:gd name="T23" fmla="*/ 138 h 142"/>
                  <a:gd name="T24" fmla="*/ 0 w 161"/>
                  <a:gd name="T25" fmla="*/ 84 h 142"/>
                  <a:gd name="T26" fmla="*/ 36 w 161"/>
                  <a:gd name="T27" fmla="*/ 116 h 142"/>
                  <a:gd name="T28" fmla="*/ 36 w 161"/>
                  <a:gd name="T29" fmla="*/ 46 h 142"/>
                  <a:gd name="T30" fmla="*/ 0 w 161"/>
                  <a:gd name="T31" fmla="*/ 78 h 142"/>
                  <a:gd name="T32" fmla="*/ 36 w 161"/>
                  <a:gd name="T33" fmla="*/ 46 h 142"/>
                  <a:gd name="T34" fmla="*/ 11 w 161"/>
                  <a:gd name="T35" fmla="*/ 123 h 142"/>
                  <a:gd name="T36" fmla="*/ 38 w 161"/>
                  <a:gd name="T37" fmla="*/ 122 h 142"/>
                  <a:gd name="T38" fmla="*/ 41 w 161"/>
                  <a:gd name="T39" fmla="*/ 78 h 142"/>
                  <a:gd name="T40" fmla="*/ 77 w 161"/>
                  <a:gd name="T41" fmla="*/ 46 h 142"/>
                  <a:gd name="T42" fmla="*/ 41 w 161"/>
                  <a:gd name="T43" fmla="*/ 78 h 142"/>
                  <a:gd name="T44" fmla="*/ 117 w 161"/>
                  <a:gd name="T45" fmla="*/ 19 h 142"/>
                  <a:gd name="T46" fmla="*/ 152 w 161"/>
                  <a:gd name="T47" fmla="*/ 40 h 142"/>
                  <a:gd name="T48" fmla="*/ 155 w 161"/>
                  <a:gd name="T49" fmla="*/ 46 h 142"/>
                  <a:gd name="T50" fmla="*/ 130 w 161"/>
                  <a:gd name="T51" fmla="*/ 71 h 142"/>
                  <a:gd name="T52" fmla="*/ 161 w 161"/>
                  <a:gd name="T53" fmla="*/ 62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3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2 h 142"/>
                  <a:gd name="T70" fmla="*/ 53 w 161"/>
                  <a:gd name="T71" fmla="*/ 141 h 142"/>
                  <a:gd name="T72" fmla="*/ 77 w 161"/>
                  <a:gd name="T73" fmla="*/ 116 h 142"/>
                  <a:gd name="T74" fmla="*/ 40 w 161"/>
                  <a:gd name="T75" fmla="*/ 8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4"/>
                    </a:moveTo>
                    <a:cubicBezTo>
                      <a:pt x="84" y="84"/>
                      <a:pt x="84" y="84"/>
                      <a:pt x="84" y="84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114" y="116"/>
                      <a:pt x="114" y="116"/>
                      <a:pt x="114" y="116"/>
                    </a:cubicBezTo>
                    <a:cubicBezTo>
                      <a:pt x="117" y="112"/>
                      <a:pt x="119" y="108"/>
                      <a:pt x="121" y="104"/>
                    </a:cubicBezTo>
                    <a:cubicBezTo>
                      <a:pt x="121" y="102"/>
                      <a:pt x="122" y="99"/>
                      <a:pt x="122" y="97"/>
                    </a:cubicBezTo>
                    <a:cubicBezTo>
                      <a:pt x="110" y="91"/>
                      <a:pt x="110" y="91"/>
                      <a:pt x="110" y="91"/>
                    </a:cubicBezTo>
                    <a:lnTo>
                      <a:pt x="97" y="84"/>
                    </a:lnTo>
                    <a:close/>
                    <a:moveTo>
                      <a:pt x="110" y="23"/>
                    </a:moveTo>
                    <a:cubicBezTo>
                      <a:pt x="103" y="9"/>
                      <a:pt x="94" y="1"/>
                      <a:pt x="84" y="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4" y="46"/>
                    </a:moveTo>
                    <a:cubicBezTo>
                      <a:pt x="84" y="78"/>
                      <a:pt x="84" y="78"/>
                      <a:pt x="84" y="78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22" y="73"/>
                      <a:pt x="122" y="73"/>
                      <a:pt x="122" y="73"/>
                    </a:cubicBezTo>
                    <a:cubicBezTo>
                      <a:pt x="122" y="64"/>
                      <a:pt x="121" y="55"/>
                      <a:pt x="119" y="46"/>
                    </a:cubicBezTo>
                    <a:lnTo>
                      <a:pt x="84" y="46"/>
                    </a:lnTo>
                    <a:close/>
                    <a:moveTo>
                      <a:pt x="84" y="138"/>
                    </a:moveTo>
                    <a:cubicBezTo>
                      <a:pt x="95" y="135"/>
                      <a:pt x="103" y="129"/>
                      <a:pt x="109" y="122"/>
                    </a:cubicBezTo>
                    <a:cubicBezTo>
                      <a:pt x="84" y="122"/>
                      <a:pt x="84" y="122"/>
                      <a:pt x="84" y="122"/>
                    </a:cubicBezTo>
                    <a:lnTo>
                      <a:pt x="84" y="138"/>
                    </a:lnTo>
                    <a:close/>
                    <a:moveTo>
                      <a:pt x="33" y="84"/>
                    </a:moveTo>
                    <a:cubicBezTo>
                      <a:pt x="0" y="84"/>
                      <a:pt x="0" y="84"/>
                      <a:pt x="0" y="84"/>
                    </a:cubicBezTo>
                    <a:cubicBezTo>
                      <a:pt x="1" y="96"/>
                      <a:pt x="3" y="106"/>
                      <a:pt x="8" y="116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4" y="106"/>
                      <a:pt x="33" y="96"/>
                      <a:pt x="33" y="84"/>
                    </a:cubicBezTo>
                    <a:close/>
                    <a:moveTo>
                      <a:pt x="36" y="46"/>
                    </a:moveTo>
                    <a:cubicBezTo>
                      <a:pt x="8" y="46"/>
                      <a:pt x="8" y="46"/>
                      <a:pt x="8" y="46"/>
                    </a:cubicBezTo>
                    <a:cubicBezTo>
                      <a:pt x="4" y="56"/>
                      <a:pt x="1" y="67"/>
                      <a:pt x="0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7"/>
                      <a:pt x="34" y="56"/>
                      <a:pt x="36" y="46"/>
                    </a:cubicBezTo>
                    <a:close/>
                    <a:moveTo>
                      <a:pt x="11" y="122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1" y="135"/>
                      <a:pt x="39" y="129"/>
                      <a:pt x="38" y="122"/>
                    </a:cubicBezTo>
                    <a:lnTo>
                      <a:pt x="11" y="122"/>
                    </a:lnTo>
                    <a:close/>
                    <a:moveTo>
                      <a:pt x="41" y="78"/>
                    </a:moveTo>
                    <a:cubicBezTo>
                      <a:pt x="77" y="78"/>
                      <a:pt x="77" y="78"/>
                      <a:pt x="77" y="78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2" y="56"/>
                      <a:pt x="41" y="67"/>
                      <a:pt x="41" y="78"/>
                    </a:cubicBezTo>
                    <a:close/>
                    <a:moveTo>
                      <a:pt x="106" y="3"/>
                    </a:moveTo>
                    <a:cubicBezTo>
                      <a:pt x="110" y="8"/>
                      <a:pt x="114" y="13"/>
                      <a:pt x="117" y="19"/>
                    </a:cubicBezTo>
                    <a:cubicBezTo>
                      <a:pt x="120" y="25"/>
                      <a:pt x="123" y="32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1" y="23"/>
                      <a:pt x="125" y="10"/>
                      <a:pt x="106" y="3"/>
                    </a:cubicBezTo>
                    <a:close/>
                    <a:moveTo>
                      <a:pt x="155" y="46"/>
                    </a:moveTo>
                    <a:cubicBezTo>
                      <a:pt x="127" y="46"/>
                      <a:pt x="127" y="46"/>
                      <a:pt x="127" y="46"/>
                    </a:cubicBezTo>
                    <a:cubicBezTo>
                      <a:pt x="129" y="54"/>
                      <a:pt x="130" y="62"/>
                      <a:pt x="130" y="71"/>
                    </a:cubicBezTo>
                    <a:cubicBezTo>
                      <a:pt x="156" y="63"/>
                      <a:pt x="156" y="63"/>
                      <a:pt x="156" y="63"/>
                    </a:cubicBezTo>
                    <a:cubicBezTo>
                      <a:pt x="161" y="62"/>
                      <a:pt x="161" y="62"/>
                      <a:pt x="161" y="62"/>
                    </a:cubicBezTo>
                    <a:cubicBezTo>
                      <a:pt x="159" y="57"/>
                      <a:pt x="157" y="51"/>
                      <a:pt x="155" y="46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68" y="3"/>
                      <a:pt x="60" y="10"/>
                      <a:pt x="53" y="23"/>
                    </a:cubicBezTo>
                    <a:close/>
                    <a:moveTo>
                      <a:pt x="46" y="19"/>
                    </a:moveTo>
                    <a:cubicBezTo>
                      <a:pt x="49" y="13"/>
                      <a:pt x="53" y="8"/>
                      <a:pt x="57" y="3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2"/>
                      <a:pt x="43" y="25"/>
                      <a:pt x="46" y="19"/>
                    </a:cubicBezTo>
                    <a:close/>
                    <a:moveTo>
                      <a:pt x="53" y="141"/>
                    </a:moveTo>
                    <a:cubicBezTo>
                      <a:pt x="53" y="141"/>
                      <a:pt x="53" y="141"/>
                      <a:pt x="53" y="141"/>
                    </a:cubicBezTo>
                    <a:cubicBezTo>
                      <a:pt x="57" y="142"/>
                      <a:pt x="60" y="142"/>
                      <a:pt x="63" y="142"/>
                    </a:cubicBezTo>
                    <a:cubicBezTo>
                      <a:pt x="68" y="142"/>
                      <a:pt x="72" y="141"/>
                      <a:pt x="77" y="14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48" y="129"/>
                      <a:pt x="50" y="135"/>
                      <a:pt x="53" y="141"/>
                    </a:cubicBezTo>
                    <a:close/>
                    <a:moveTo>
                      <a:pt x="44" y="116"/>
                    </a:moveTo>
                    <a:cubicBezTo>
                      <a:pt x="77" y="116"/>
                      <a:pt x="77" y="116"/>
                      <a:pt x="77" y="116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96"/>
                      <a:pt x="42" y="106"/>
                      <a:pt x="4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8"/>
              <p:cNvSpPr/>
              <p:nvPr/>
            </p:nvSpPr>
            <p:spPr bwMode="auto">
              <a:xfrm>
                <a:off x="3665537" y="1898650"/>
                <a:ext cx="557213" cy="450850"/>
              </a:xfrm>
              <a:custGeom>
                <a:avLst/>
                <a:gdLst>
                  <a:gd name="T0" fmla="*/ 0 w 148"/>
                  <a:gd name="T1" fmla="*/ 74 h 118"/>
                  <a:gd name="T2" fmla="*/ 130 w 148"/>
                  <a:gd name="T3" fmla="*/ 37 h 118"/>
                  <a:gd name="T4" fmla="*/ 148 w 148"/>
                  <a:gd name="T5" fmla="*/ 47 h 118"/>
                  <a:gd name="T6" fmla="*/ 131 w 148"/>
                  <a:gd name="T7" fmla="*/ 0 h 118"/>
                  <a:gd name="T8" fmla="*/ 84 w 148"/>
                  <a:gd name="T9" fmla="*/ 13 h 118"/>
                  <a:gd name="T10" fmla="*/ 103 w 148"/>
                  <a:gd name="T11" fmla="*/ 23 h 118"/>
                  <a:gd name="T12" fmla="*/ 0 w 148"/>
                  <a:gd name="T13" fmla="*/ 7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8">
                    <a:moveTo>
                      <a:pt x="0" y="74"/>
                    </a:moveTo>
                    <a:cubicBezTo>
                      <a:pt x="56" y="118"/>
                      <a:pt x="113" y="84"/>
                      <a:pt x="130" y="37"/>
                    </a:cubicBezTo>
                    <a:cubicBezTo>
                      <a:pt x="135" y="40"/>
                      <a:pt x="148" y="47"/>
                      <a:pt x="148" y="47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23"/>
                      <a:pt x="89" y="98"/>
                      <a:pt x="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1" name="组合 150"/>
          <p:cNvGrpSpPr/>
          <p:nvPr/>
        </p:nvGrpSpPr>
        <p:grpSpPr>
          <a:xfrm>
            <a:off x="9895440" y="2678366"/>
            <a:ext cx="1810118" cy="1623634"/>
            <a:chOff x="8401376" y="2241541"/>
            <a:chExt cx="1810354" cy="1623258"/>
          </a:xfrm>
        </p:grpSpPr>
        <p:sp>
          <p:nvSpPr>
            <p:cNvPr id="152" name="矩形 151"/>
            <p:cNvSpPr/>
            <p:nvPr/>
          </p:nvSpPr>
          <p:spPr>
            <a:xfrm>
              <a:off x="8401376" y="2241541"/>
              <a:ext cx="1810354" cy="16232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8412119" y="2361585"/>
              <a:ext cx="1752699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9038125" y="2914650"/>
              <a:ext cx="711134" cy="600514"/>
              <a:chOff x="2099253" y="5646746"/>
              <a:chExt cx="714375" cy="603251"/>
            </a:xfrm>
            <a:solidFill>
              <a:schemeClr val="bg1">
                <a:alpha val="82000"/>
              </a:schemeClr>
            </a:solidFill>
          </p:grpSpPr>
          <p:sp>
            <p:nvSpPr>
              <p:cNvPr id="155" name="Freeform 123"/>
              <p:cNvSpPr/>
              <p:nvPr/>
            </p:nvSpPr>
            <p:spPr bwMode="auto">
              <a:xfrm>
                <a:off x="2174298" y="5824258"/>
                <a:ext cx="562841" cy="248228"/>
              </a:xfrm>
              <a:custGeom>
                <a:avLst/>
                <a:gdLst>
                  <a:gd name="T0" fmla="*/ 129 w 134"/>
                  <a:gd name="T1" fmla="*/ 0 h 59"/>
                  <a:gd name="T2" fmla="*/ 5 w 134"/>
                  <a:gd name="T3" fmla="*/ 0 h 59"/>
                  <a:gd name="T4" fmla="*/ 0 w 134"/>
                  <a:gd name="T5" fmla="*/ 6 h 59"/>
                  <a:gd name="T6" fmla="*/ 0 w 134"/>
                  <a:gd name="T7" fmla="*/ 53 h 59"/>
                  <a:gd name="T8" fmla="*/ 5 w 134"/>
                  <a:gd name="T9" fmla="*/ 59 h 59"/>
                  <a:gd name="T10" fmla="*/ 129 w 134"/>
                  <a:gd name="T11" fmla="*/ 59 h 59"/>
                  <a:gd name="T12" fmla="*/ 134 w 134"/>
                  <a:gd name="T13" fmla="*/ 53 h 59"/>
                  <a:gd name="T14" fmla="*/ 134 w 134"/>
                  <a:gd name="T15" fmla="*/ 6 h 59"/>
                  <a:gd name="T16" fmla="*/ 129 w 134"/>
                  <a:gd name="T1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59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6"/>
                      <a:pt x="2" y="59"/>
                      <a:pt x="5" y="59"/>
                    </a:cubicBezTo>
                    <a:cubicBezTo>
                      <a:pt x="129" y="59"/>
                      <a:pt x="129" y="59"/>
                      <a:pt x="129" y="59"/>
                    </a:cubicBezTo>
                    <a:cubicBezTo>
                      <a:pt x="132" y="59"/>
                      <a:pt x="134" y="56"/>
                      <a:pt x="134" y="53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3"/>
                      <a:pt x="132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24"/>
              <p:cNvSpPr>
                <a:spLocks noEditPoints="1"/>
              </p:cNvSpPr>
              <p:nvPr/>
            </p:nvSpPr>
            <p:spPr bwMode="auto">
              <a:xfrm>
                <a:off x="2171412" y="5646746"/>
                <a:ext cx="565728" cy="85148"/>
              </a:xfrm>
              <a:custGeom>
                <a:avLst/>
                <a:gdLst>
                  <a:gd name="T0" fmla="*/ 0 w 135"/>
                  <a:gd name="T1" fmla="*/ 5 h 20"/>
                  <a:gd name="T2" fmla="*/ 5 w 135"/>
                  <a:gd name="T3" fmla="*/ 0 h 20"/>
                  <a:gd name="T4" fmla="*/ 9 w 135"/>
                  <a:gd name="T5" fmla="*/ 5 h 20"/>
                  <a:gd name="T6" fmla="*/ 5 w 135"/>
                  <a:gd name="T7" fmla="*/ 20 h 20"/>
                  <a:gd name="T8" fmla="*/ 0 w 135"/>
                  <a:gd name="T9" fmla="*/ 16 h 20"/>
                  <a:gd name="T10" fmla="*/ 23 w 135"/>
                  <a:gd name="T11" fmla="*/ 20 h 20"/>
                  <a:gd name="T12" fmla="*/ 27 w 135"/>
                  <a:gd name="T13" fmla="*/ 16 h 20"/>
                  <a:gd name="T14" fmla="*/ 27 w 135"/>
                  <a:gd name="T15" fmla="*/ 5 h 20"/>
                  <a:gd name="T16" fmla="*/ 23 w 135"/>
                  <a:gd name="T17" fmla="*/ 0 h 20"/>
                  <a:gd name="T18" fmla="*/ 18 w 135"/>
                  <a:gd name="T19" fmla="*/ 16 h 20"/>
                  <a:gd name="T20" fmla="*/ 41 w 135"/>
                  <a:gd name="T21" fmla="*/ 20 h 20"/>
                  <a:gd name="T22" fmla="*/ 45 w 135"/>
                  <a:gd name="T23" fmla="*/ 16 h 20"/>
                  <a:gd name="T24" fmla="*/ 45 w 135"/>
                  <a:gd name="T25" fmla="*/ 5 h 20"/>
                  <a:gd name="T26" fmla="*/ 41 w 135"/>
                  <a:gd name="T27" fmla="*/ 0 h 20"/>
                  <a:gd name="T28" fmla="*/ 36 w 135"/>
                  <a:gd name="T29" fmla="*/ 16 h 20"/>
                  <a:gd name="T30" fmla="*/ 59 w 135"/>
                  <a:gd name="T31" fmla="*/ 20 h 20"/>
                  <a:gd name="T32" fmla="*/ 63 w 135"/>
                  <a:gd name="T33" fmla="*/ 16 h 20"/>
                  <a:gd name="T34" fmla="*/ 63 w 135"/>
                  <a:gd name="T35" fmla="*/ 5 h 20"/>
                  <a:gd name="T36" fmla="*/ 59 w 135"/>
                  <a:gd name="T37" fmla="*/ 0 h 20"/>
                  <a:gd name="T38" fmla="*/ 54 w 135"/>
                  <a:gd name="T39" fmla="*/ 16 h 20"/>
                  <a:gd name="T40" fmla="*/ 77 w 135"/>
                  <a:gd name="T41" fmla="*/ 20 h 20"/>
                  <a:gd name="T42" fmla="*/ 81 w 135"/>
                  <a:gd name="T43" fmla="*/ 16 h 20"/>
                  <a:gd name="T44" fmla="*/ 81 w 135"/>
                  <a:gd name="T45" fmla="*/ 5 h 20"/>
                  <a:gd name="T46" fmla="*/ 77 w 135"/>
                  <a:gd name="T47" fmla="*/ 0 h 20"/>
                  <a:gd name="T48" fmla="*/ 72 w 135"/>
                  <a:gd name="T49" fmla="*/ 16 h 20"/>
                  <a:gd name="T50" fmla="*/ 95 w 135"/>
                  <a:gd name="T51" fmla="*/ 20 h 20"/>
                  <a:gd name="T52" fmla="*/ 99 w 135"/>
                  <a:gd name="T53" fmla="*/ 16 h 20"/>
                  <a:gd name="T54" fmla="*/ 99 w 135"/>
                  <a:gd name="T55" fmla="*/ 5 h 20"/>
                  <a:gd name="T56" fmla="*/ 95 w 135"/>
                  <a:gd name="T57" fmla="*/ 0 h 20"/>
                  <a:gd name="T58" fmla="*/ 90 w 135"/>
                  <a:gd name="T59" fmla="*/ 16 h 20"/>
                  <a:gd name="T60" fmla="*/ 113 w 135"/>
                  <a:gd name="T61" fmla="*/ 20 h 20"/>
                  <a:gd name="T62" fmla="*/ 117 w 135"/>
                  <a:gd name="T63" fmla="*/ 16 h 20"/>
                  <a:gd name="T64" fmla="*/ 117 w 135"/>
                  <a:gd name="T65" fmla="*/ 5 h 20"/>
                  <a:gd name="T66" fmla="*/ 113 w 135"/>
                  <a:gd name="T67" fmla="*/ 0 h 20"/>
                  <a:gd name="T68" fmla="*/ 108 w 135"/>
                  <a:gd name="T69" fmla="*/ 16 h 20"/>
                  <a:gd name="T70" fmla="*/ 131 w 135"/>
                  <a:gd name="T71" fmla="*/ 20 h 20"/>
                  <a:gd name="T72" fmla="*/ 135 w 135"/>
                  <a:gd name="T73" fmla="*/ 16 h 20"/>
                  <a:gd name="T74" fmla="*/ 135 w 135"/>
                  <a:gd name="T75" fmla="*/ 5 h 20"/>
                  <a:gd name="T76" fmla="*/ 131 w 135"/>
                  <a:gd name="T77" fmla="*/ 0 h 20"/>
                  <a:gd name="T78" fmla="*/ 126 w 135"/>
                  <a:gd name="T7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5" h="20">
                    <a:moveTo>
                      <a:pt x="0" y="1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9"/>
                      <a:pt x="7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9"/>
                      <a:pt x="0" y="16"/>
                    </a:cubicBezTo>
                    <a:close/>
                    <a:moveTo>
                      <a:pt x="18" y="16"/>
                    </a:moveTo>
                    <a:cubicBezTo>
                      <a:pt x="18" y="19"/>
                      <a:pt x="20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7" y="19"/>
                      <a:pt x="27" y="1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8" y="2"/>
                      <a:pt x="18" y="5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36" y="16"/>
                    </a:moveTo>
                    <a:cubicBezTo>
                      <a:pt x="36" y="19"/>
                      <a:pt x="38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9"/>
                      <a:pt x="45" y="16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6" y="2"/>
                      <a:pt x="36" y="5"/>
                    </a:cubicBezTo>
                    <a:cubicBezTo>
                      <a:pt x="36" y="16"/>
                      <a:pt x="36" y="16"/>
                      <a:pt x="36" y="16"/>
                    </a:cubicBezTo>
                    <a:close/>
                    <a:moveTo>
                      <a:pt x="54" y="16"/>
                    </a:moveTo>
                    <a:cubicBezTo>
                      <a:pt x="54" y="19"/>
                      <a:pt x="56" y="20"/>
                      <a:pt x="59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61" y="20"/>
                      <a:pt x="63" y="19"/>
                      <a:pt x="63" y="1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2"/>
                      <a:pt x="61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4" y="5"/>
                    </a:cubicBezTo>
                    <a:cubicBezTo>
                      <a:pt x="54" y="16"/>
                      <a:pt x="54" y="16"/>
                      <a:pt x="54" y="16"/>
                    </a:cubicBezTo>
                    <a:close/>
                    <a:moveTo>
                      <a:pt x="72" y="16"/>
                    </a:moveTo>
                    <a:cubicBezTo>
                      <a:pt x="72" y="19"/>
                      <a:pt x="74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9" y="20"/>
                      <a:pt x="81" y="19"/>
                      <a:pt x="81" y="16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2"/>
                      <a:pt x="79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4" y="0"/>
                      <a:pt x="72" y="2"/>
                      <a:pt x="72" y="5"/>
                    </a:cubicBezTo>
                    <a:cubicBezTo>
                      <a:pt x="72" y="16"/>
                      <a:pt x="72" y="16"/>
                      <a:pt x="72" y="16"/>
                    </a:cubicBezTo>
                    <a:close/>
                    <a:moveTo>
                      <a:pt x="90" y="16"/>
                    </a:moveTo>
                    <a:cubicBezTo>
                      <a:pt x="90" y="19"/>
                      <a:pt x="92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0"/>
                      <a:pt x="99" y="19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2"/>
                      <a:pt x="97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90" y="2"/>
                      <a:pt x="90" y="5"/>
                    </a:cubicBezTo>
                    <a:cubicBezTo>
                      <a:pt x="90" y="16"/>
                      <a:pt x="90" y="16"/>
                      <a:pt x="90" y="16"/>
                    </a:cubicBezTo>
                    <a:close/>
                    <a:moveTo>
                      <a:pt x="108" y="16"/>
                    </a:moveTo>
                    <a:cubicBezTo>
                      <a:pt x="108" y="19"/>
                      <a:pt x="110" y="20"/>
                      <a:pt x="113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5" y="20"/>
                      <a:pt x="117" y="19"/>
                      <a:pt x="117" y="16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2"/>
                      <a:pt x="115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0"/>
                      <a:pt x="108" y="2"/>
                      <a:pt x="108" y="5"/>
                    </a:cubicBezTo>
                    <a:cubicBezTo>
                      <a:pt x="108" y="16"/>
                      <a:pt x="108" y="16"/>
                      <a:pt x="108" y="16"/>
                    </a:cubicBezTo>
                    <a:close/>
                    <a:moveTo>
                      <a:pt x="126" y="16"/>
                    </a:moveTo>
                    <a:cubicBezTo>
                      <a:pt x="126" y="19"/>
                      <a:pt x="128" y="20"/>
                      <a:pt x="131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3" y="20"/>
                      <a:pt x="135" y="19"/>
                      <a:pt x="135" y="1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2"/>
                      <a:pt x="133" y="0"/>
                      <a:pt x="13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28" y="0"/>
                      <a:pt x="126" y="2"/>
                      <a:pt x="126" y="5"/>
                    </a:cubicBezTo>
                    <a:cubicBezTo>
                      <a:pt x="126" y="16"/>
                      <a:pt x="126" y="16"/>
                      <a:pt x="1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25"/>
              <p:cNvSpPr>
                <a:spLocks noEditPoints="1"/>
              </p:cNvSpPr>
              <p:nvPr/>
            </p:nvSpPr>
            <p:spPr bwMode="auto">
              <a:xfrm>
                <a:off x="2171412" y="6166292"/>
                <a:ext cx="565728" cy="83705"/>
              </a:xfrm>
              <a:custGeom>
                <a:avLst/>
                <a:gdLst>
                  <a:gd name="T0" fmla="*/ 0 w 135"/>
                  <a:gd name="T1" fmla="*/ 5 h 20"/>
                  <a:gd name="T2" fmla="*/ 5 w 135"/>
                  <a:gd name="T3" fmla="*/ 0 h 20"/>
                  <a:gd name="T4" fmla="*/ 9 w 135"/>
                  <a:gd name="T5" fmla="*/ 5 h 20"/>
                  <a:gd name="T6" fmla="*/ 5 w 135"/>
                  <a:gd name="T7" fmla="*/ 20 h 20"/>
                  <a:gd name="T8" fmla="*/ 0 w 135"/>
                  <a:gd name="T9" fmla="*/ 16 h 20"/>
                  <a:gd name="T10" fmla="*/ 23 w 135"/>
                  <a:gd name="T11" fmla="*/ 20 h 20"/>
                  <a:gd name="T12" fmla="*/ 27 w 135"/>
                  <a:gd name="T13" fmla="*/ 16 h 20"/>
                  <a:gd name="T14" fmla="*/ 27 w 135"/>
                  <a:gd name="T15" fmla="*/ 5 h 20"/>
                  <a:gd name="T16" fmla="*/ 23 w 135"/>
                  <a:gd name="T17" fmla="*/ 0 h 20"/>
                  <a:gd name="T18" fmla="*/ 18 w 135"/>
                  <a:gd name="T19" fmla="*/ 16 h 20"/>
                  <a:gd name="T20" fmla="*/ 41 w 135"/>
                  <a:gd name="T21" fmla="*/ 20 h 20"/>
                  <a:gd name="T22" fmla="*/ 45 w 135"/>
                  <a:gd name="T23" fmla="*/ 16 h 20"/>
                  <a:gd name="T24" fmla="*/ 45 w 135"/>
                  <a:gd name="T25" fmla="*/ 5 h 20"/>
                  <a:gd name="T26" fmla="*/ 41 w 135"/>
                  <a:gd name="T27" fmla="*/ 0 h 20"/>
                  <a:gd name="T28" fmla="*/ 36 w 135"/>
                  <a:gd name="T29" fmla="*/ 16 h 20"/>
                  <a:gd name="T30" fmla="*/ 59 w 135"/>
                  <a:gd name="T31" fmla="*/ 20 h 20"/>
                  <a:gd name="T32" fmla="*/ 63 w 135"/>
                  <a:gd name="T33" fmla="*/ 16 h 20"/>
                  <a:gd name="T34" fmla="*/ 63 w 135"/>
                  <a:gd name="T35" fmla="*/ 5 h 20"/>
                  <a:gd name="T36" fmla="*/ 59 w 135"/>
                  <a:gd name="T37" fmla="*/ 0 h 20"/>
                  <a:gd name="T38" fmla="*/ 54 w 135"/>
                  <a:gd name="T39" fmla="*/ 16 h 20"/>
                  <a:gd name="T40" fmla="*/ 77 w 135"/>
                  <a:gd name="T41" fmla="*/ 20 h 20"/>
                  <a:gd name="T42" fmla="*/ 81 w 135"/>
                  <a:gd name="T43" fmla="*/ 16 h 20"/>
                  <a:gd name="T44" fmla="*/ 81 w 135"/>
                  <a:gd name="T45" fmla="*/ 5 h 20"/>
                  <a:gd name="T46" fmla="*/ 77 w 135"/>
                  <a:gd name="T47" fmla="*/ 0 h 20"/>
                  <a:gd name="T48" fmla="*/ 72 w 135"/>
                  <a:gd name="T49" fmla="*/ 16 h 20"/>
                  <a:gd name="T50" fmla="*/ 95 w 135"/>
                  <a:gd name="T51" fmla="*/ 20 h 20"/>
                  <a:gd name="T52" fmla="*/ 99 w 135"/>
                  <a:gd name="T53" fmla="*/ 16 h 20"/>
                  <a:gd name="T54" fmla="*/ 99 w 135"/>
                  <a:gd name="T55" fmla="*/ 5 h 20"/>
                  <a:gd name="T56" fmla="*/ 95 w 135"/>
                  <a:gd name="T57" fmla="*/ 0 h 20"/>
                  <a:gd name="T58" fmla="*/ 90 w 135"/>
                  <a:gd name="T59" fmla="*/ 16 h 20"/>
                  <a:gd name="T60" fmla="*/ 113 w 135"/>
                  <a:gd name="T61" fmla="*/ 20 h 20"/>
                  <a:gd name="T62" fmla="*/ 117 w 135"/>
                  <a:gd name="T63" fmla="*/ 16 h 20"/>
                  <a:gd name="T64" fmla="*/ 117 w 135"/>
                  <a:gd name="T65" fmla="*/ 5 h 20"/>
                  <a:gd name="T66" fmla="*/ 113 w 135"/>
                  <a:gd name="T67" fmla="*/ 0 h 20"/>
                  <a:gd name="T68" fmla="*/ 108 w 135"/>
                  <a:gd name="T69" fmla="*/ 16 h 20"/>
                  <a:gd name="T70" fmla="*/ 131 w 135"/>
                  <a:gd name="T71" fmla="*/ 20 h 20"/>
                  <a:gd name="T72" fmla="*/ 135 w 135"/>
                  <a:gd name="T73" fmla="*/ 16 h 20"/>
                  <a:gd name="T74" fmla="*/ 135 w 135"/>
                  <a:gd name="T75" fmla="*/ 5 h 20"/>
                  <a:gd name="T76" fmla="*/ 131 w 135"/>
                  <a:gd name="T77" fmla="*/ 0 h 20"/>
                  <a:gd name="T78" fmla="*/ 126 w 135"/>
                  <a:gd name="T7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5" h="20">
                    <a:moveTo>
                      <a:pt x="0" y="1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8"/>
                      <a:pt x="7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8"/>
                      <a:pt x="0" y="16"/>
                    </a:cubicBezTo>
                    <a:close/>
                    <a:moveTo>
                      <a:pt x="18" y="16"/>
                    </a:moveTo>
                    <a:cubicBezTo>
                      <a:pt x="18" y="18"/>
                      <a:pt x="20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7" y="18"/>
                      <a:pt x="27" y="1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8" y="2"/>
                      <a:pt x="18" y="5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36" y="16"/>
                    </a:moveTo>
                    <a:cubicBezTo>
                      <a:pt x="36" y="18"/>
                      <a:pt x="38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6" y="2"/>
                      <a:pt x="36" y="5"/>
                    </a:cubicBezTo>
                    <a:cubicBezTo>
                      <a:pt x="36" y="16"/>
                      <a:pt x="36" y="16"/>
                      <a:pt x="36" y="16"/>
                    </a:cubicBezTo>
                    <a:close/>
                    <a:moveTo>
                      <a:pt x="54" y="16"/>
                    </a:moveTo>
                    <a:cubicBezTo>
                      <a:pt x="54" y="18"/>
                      <a:pt x="56" y="20"/>
                      <a:pt x="59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61" y="20"/>
                      <a:pt x="63" y="18"/>
                      <a:pt x="63" y="1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2"/>
                      <a:pt x="61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4" y="5"/>
                    </a:cubicBezTo>
                    <a:cubicBezTo>
                      <a:pt x="54" y="16"/>
                      <a:pt x="54" y="16"/>
                      <a:pt x="54" y="16"/>
                    </a:cubicBezTo>
                    <a:close/>
                    <a:moveTo>
                      <a:pt x="72" y="16"/>
                    </a:moveTo>
                    <a:cubicBezTo>
                      <a:pt x="72" y="18"/>
                      <a:pt x="74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9" y="20"/>
                      <a:pt x="81" y="18"/>
                      <a:pt x="81" y="16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2"/>
                      <a:pt x="79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4" y="0"/>
                      <a:pt x="72" y="2"/>
                      <a:pt x="72" y="5"/>
                    </a:cubicBezTo>
                    <a:cubicBezTo>
                      <a:pt x="72" y="16"/>
                      <a:pt x="72" y="16"/>
                      <a:pt x="72" y="16"/>
                    </a:cubicBezTo>
                    <a:close/>
                    <a:moveTo>
                      <a:pt x="90" y="16"/>
                    </a:moveTo>
                    <a:cubicBezTo>
                      <a:pt x="90" y="18"/>
                      <a:pt x="92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0"/>
                      <a:pt x="99" y="18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2"/>
                      <a:pt x="97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90" y="2"/>
                      <a:pt x="90" y="5"/>
                    </a:cubicBezTo>
                    <a:cubicBezTo>
                      <a:pt x="90" y="16"/>
                      <a:pt x="90" y="16"/>
                      <a:pt x="90" y="16"/>
                    </a:cubicBezTo>
                    <a:close/>
                    <a:moveTo>
                      <a:pt x="108" y="16"/>
                    </a:moveTo>
                    <a:cubicBezTo>
                      <a:pt x="108" y="18"/>
                      <a:pt x="110" y="20"/>
                      <a:pt x="113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5" y="20"/>
                      <a:pt x="117" y="18"/>
                      <a:pt x="117" y="16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2"/>
                      <a:pt x="115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0"/>
                      <a:pt x="108" y="2"/>
                      <a:pt x="108" y="5"/>
                    </a:cubicBezTo>
                    <a:cubicBezTo>
                      <a:pt x="108" y="16"/>
                      <a:pt x="108" y="16"/>
                      <a:pt x="108" y="16"/>
                    </a:cubicBezTo>
                    <a:close/>
                    <a:moveTo>
                      <a:pt x="126" y="16"/>
                    </a:moveTo>
                    <a:cubicBezTo>
                      <a:pt x="126" y="18"/>
                      <a:pt x="128" y="20"/>
                      <a:pt x="131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3" y="20"/>
                      <a:pt x="135" y="18"/>
                      <a:pt x="135" y="1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2"/>
                      <a:pt x="133" y="0"/>
                      <a:pt x="13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28" y="0"/>
                      <a:pt x="126" y="2"/>
                      <a:pt x="126" y="5"/>
                    </a:cubicBezTo>
                    <a:cubicBezTo>
                      <a:pt x="126" y="16"/>
                      <a:pt x="126" y="16"/>
                      <a:pt x="1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26"/>
              <p:cNvSpPr>
                <a:spLocks noEditPoints="1"/>
              </p:cNvSpPr>
              <p:nvPr/>
            </p:nvSpPr>
            <p:spPr bwMode="auto">
              <a:xfrm>
                <a:off x="2099253" y="5747769"/>
                <a:ext cx="714375" cy="401205"/>
              </a:xfrm>
              <a:custGeom>
                <a:avLst/>
                <a:gdLst>
                  <a:gd name="T0" fmla="*/ 153 w 170"/>
                  <a:gd name="T1" fmla="*/ 0 h 95"/>
                  <a:gd name="T2" fmla="*/ 18 w 170"/>
                  <a:gd name="T3" fmla="*/ 0 h 95"/>
                  <a:gd name="T4" fmla="*/ 0 w 170"/>
                  <a:gd name="T5" fmla="*/ 18 h 95"/>
                  <a:gd name="T6" fmla="*/ 0 w 170"/>
                  <a:gd name="T7" fmla="*/ 77 h 95"/>
                  <a:gd name="T8" fmla="*/ 18 w 170"/>
                  <a:gd name="T9" fmla="*/ 95 h 95"/>
                  <a:gd name="T10" fmla="*/ 153 w 170"/>
                  <a:gd name="T11" fmla="*/ 95 h 95"/>
                  <a:gd name="T12" fmla="*/ 170 w 170"/>
                  <a:gd name="T13" fmla="*/ 77 h 95"/>
                  <a:gd name="T14" fmla="*/ 170 w 170"/>
                  <a:gd name="T15" fmla="*/ 18 h 95"/>
                  <a:gd name="T16" fmla="*/ 153 w 170"/>
                  <a:gd name="T17" fmla="*/ 0 h 95"/>
                  <a:gd name="T18" fmla="*/ 159 w 170"/>
                  <a:gd name="T19" fmla="*/ 71 h 95"/>
                  <a:gd name="T20" fmla="*/ 147 w 170"/>
                  <a:gd name="T21" fmla="*/ 84 h 95"/>
                  <a:gd name="T22" fmla="*/ 23 w 170"/>
                  <a:gd name="T23" fmla="*/ 84 h 95"/>
                  <a:gd name="T24" fmla="*/ 11 w 170"/>
                  <a:gd name="T25" fmla="*/ 71 h 95"/>
                  <a:gd name="T26" fmla="*/ 11 w 170"/>
                  <a:gd name="T27" fmla="*/ 24 h 95"/>
                  <a:gd name="T28" fmla="*/ 23 w 170"/>
                  <a:gd name="T29" fmla="*/ 11 h 95"/>
                  <a:gd name="T30" fmla="*/ 147 w 170"/>
                  <a:gd name="T31" fmla="*/ 11 h 95"/>
                  <a:gd name="T32" fmla="*/ 159 w 170"/>
                  <a:gd name="T33" fmla="*/ 24 h 95"/>
                  <a:gd name="T34" fmla="*/ 159 w 170"/>
                  <a:gd name="T35" fmla="*/ 7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95">
                    <a:moveTo>
                      <a:pt x="15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7"/>
                      <a:pt x="8" y="95"/>
                      <a:pt x="18" y="95"/>
                    </a:cubicBezTo>
                    <a:cubicBezTo>
                      <a:pt x="153" y="95"/>
                      <a:pt x="153" y="95"/>
                      <a:pt x="153" y="95"/>
                    </a:cubicBezTo>
                    <a:cubicBezTo>
                      <a:pt x="162" y="95"/>
                      <a:pt x="170" y="87"/>
                      <a:pt x="170" y="77"/>
                    </a:cubicBezTo>
                    <a:cubicBezTo>
                      <a:pt x="170" y="18"/>
                      <a:pt x="170" y="18"/>
                      <a:pt x="170" y="18"/>
                    </a:cubicBezTo>
                    <a:cubicBezTo>
                      <a:pt x="170" y="8"/>
                      <a:pt x="162" y="0"/>
                      <a:pt x="153" y="0"/>
                    </a:cubicBezTo>
                    <a:close/>
                    <a:moveTo>
                      <a:pt x="159" y="71"/>
                    </a:moveTo>
                    <a:cubicBezTo>
                      <a:pt x="159" y="78"/>
                      <a:pt x="154" y="84"/>
                      <a:pt x="147" y="84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16" y="84"/>
                      <a:pt x="11" y="78"/>
                      <a:pt x="11" y="71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17"/>
                      <a:pt x="16" y="11"/>
                      <a:pt x="23" y="11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54" y="11"/>
                      <a:pt x="159" y="17"/>
                      <a:pt x="159" y="24"/>
                    </a:cubicBezTo>
                    <a:lnTo>
                      <a:pt x="159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9753744" y="4662962"/>
            <a:ext cx="2108139" cy="1623634"/>
            <a:chOff x="8259661" y="4225678"/>
            <a:chExt cx="2108413" cy="1623258"/>
          </a:xfrm>
        </p:grpSpPr>
        <p:sp>
          <p:nvSpPr>
            <p:cNvPr id="160" name="矩形 159"/>
            <p:cNvSpPr/>
            <p:nvPr/>
          </p:nvSpPr>
          <p:spPr>
            <a:xfrm>
              <a:off x="8401376" y="4225678"/>
              <a:ext cx="1810354" cy="16232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8259661" y="4345722"/>
              <a:ext cx="2108413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29"/>
            <p:cNvSpPr>
              <a:spLocks noEditPoints="1"/>
            </p:cNvSpPr>
            <p:nvPr/>
          </p:nvSpPr>
          <p:spPr bwMode="auto">
            <a:xfrm>
              <a:off x="8890852" y="4955175"/>
              <a:ext cx="970075" cy="516722"/>
            </a:xfrm>
            <a:custGeom>
              <a:avLst/>
              <a:gdLst>
                <a:gd name="T0" fmla="*/ 25 w 84"/>
                <a:gd name="T1" fmla="*/ 4 h 45"/>
                <a:gd name="T2" fmla="*/ 33 w 84"/>
                <a:gd name="T3" fmla="*/ 10 h 45"/>
                <a:gd name="T4" fmla="*/ 23 w 84"/>
                <a:gd name="T5" fmla="*/ 12 h 45"/>
                <a:gd name="T6" fmla="*/ 20 w 84"/>
                <a:gd name="T7" fmla="*/ 33 h 45"/>
                <a:gd name="T8" fmla="*/ 24 w 84"/>
                <a:gd name="T9" fmla="*/ 33 h 45"/>
                <a:gd name="T10" fmla="*/ 24 w 84"/>
                <a:gd name="T11" fmla="*/ 35 h 45"/>
                <a:gd name="T12" fmla="*/ 23 w 84"/>
                <a:gd name="T13" fmla="*/ 37 h 45"/>
                <a:gd name="T14" fmla="*/ 20 w 84"/>
                <a:gd name="T15" fmla="*/ 36 h 45"/>
                <a:gd name="T16" fmla="*/ 14 w 84"/>
                <a:gd name="T17" fmla="*/ 38 h 45"/>
                <a:gd name="T18" fmla="*/ 11 w 84"/>
                <a:gd name="T19" fmla="*/ 0 h 45"/>
                <a:gd name="T20" fmla="*/ 63 w 84"/>
                <a:gd name="T21" fmla="*/ 9 h 45"/>
                <a:gd name="T22" fmla="*/ 48 w 84"/>
                <a:gd name="T23" fmla="*/ 8 h 45"/>
                <a:gd name="T24" fmla="*/ 31 w 84"/>
                <a:gd name="T25" fmla="*/ 15 h 45"/>
                <a:gd name="T26" fmla="*/ 38 w 84"/>
                <a:gd name="T27" fmla="*/ 14 h 45"/>
                <a:gd name="T28" fmla="*/ 61 w 84"/>
                <a:gd name="T29" fmla="*/ 24 h 45"/>
                <a:gd name="T30" fmla="*/ 61 w 84"/>
                <a:gd name="T31" fmla="*/ 24 h 45"/>
                <a:gd name="T32" fmla="*/ 60 w 84"/>
                <a:gd name="T33" fmla="*/ 29 h 45"/>
                <a:gd name="T34" fmla="*/ 47 w 84"/>
                <a:gd name="T35" fmla="*/ 26 h 45"/>
                <a:gd name="T36" fmla="*/ 57 w 84"/>
                <a:gd name="T37" fmla="*/ 31 h 45"/>
                <a:gd name="T38" fmla="*/ 55 w 84"/>
                <a:gd name="T39" fmla="*/ 33 h 45"/>
                <a:gd name="T40" fmla="*/ 42 w 84"/>
                <a:gd name="T41" fmla="*/ 30 h 45"/>
                <a:gd name="T42" fmla="*/ 51 w 84"/>
                <a:gd name="T43" fmla="*/ 38 h 45"/>
                <a:gd name="T44" fmla="*/ 38 w 84"/>
                <a:gd name="T45" fmla="*/ 35 h 45"/>
                <a:gd name="T46" fmla="*/ 46 w 84"/>
                <a:gd name="T47" fmla="*/ 42 h 45"/>
                <a:gd name="T48" fmla="*/ 40 w 84"/>
                <a:gd name="T49" fmla="*/ 37 h 45"/>
                <a:gd name="T50" fmla="*/ 36 w 84"/>
                <a:gd name="T51" fmla="*/ 38 h 45"/>
                <a:gd name="T52" fmla="*/ 34 w 84"/>
                <a:gd name="T53" fmla="*/ 37 h 45"/>
                <a:gd name="T54" fmla="*/ 30 w 84"/>
                <a:gd name="T55" fmla="*/ 32 h 45"/>
                <a:gd name="T56" fmla="*/ 33 w 84"/>
                <a:gd name="T57" fmla="*/ 43 h 45"/>
                <a:gd name="T58" fmla="*/ 35 w 84"/>
                <a:gd name="T59" fmla="*/ 40 h 45"/>
                <a:gd name="T60" fmla="*/ 38 w 84"/>
                <a:gd name="T61" fmla="*/ 44 h 45"/>
                <a:gd name="T62" fmla="*/ 45 w 84"/>
                <a:gd name="T63" fmla="*/ 45 h 45"/>
                <a:gd name="T64" fmla="*/ 46 w 84"/>
                <a:gd name="T65" fmla="*/ 45 h 45"/>
                <a:gd name="T66" fmla="*/ 50 w 84"/>
                <a:gd name="T67" fmla="*/ 41 h 45"/>
                <a:gd name="T68" fmla="*/ 51 w 84"/>
                <a:gd name="T69" fmla="*/ 41 h 45"/>
                <a:gd name="T70" fmla="*/ 55 w 84"/>
                <a:gd name="T71" fmla="*/ 36 h 45"/>
                <a:gd name="T72" fmla="*/ 58 w 84"/>
                <a:gd name="T73" fmla="*/ 34 h 45"/>
                <a:gd name="T74" fmla="*/ 69 w 84"/>
                <a:gd name="T75" fmla="*/ 31 h 45"/>
                <a:gd name="T76" fmla="*/ 84 w 84"/>
                <a:gd name="T77" fmla="*/ 31 h 45"/>
                <a:gd name="T78" fmla="*/ 61 w 84"/>
                <a:gd name="T79" fmla="*/ 4 h 45"/>
                <a:gd name="T80" fmla="*/ 25 w 84"/>
                <a:gd name="T81" fmla="*/ 38 h 45"/>
                <a:gd name="T82" fmla="*/ 28 w 84"/>
                <a:gd name="T83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45">
                  <a:moveTo>
                    <a:pt x="11" y="0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4" y="32"/>
                    <a:pt x="24" y="33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7"/>
                    <a:pt x="23" y="37"/>
                  </a:cubicBezTo>
                  <a:cubicBezTo>
                    <a:pt x="23" y="37"/>
                    <a:pt x="21" y="37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61" y="4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8"/>
                    <a:pt x="33" y="18"/>
                  </a:cubicBezTo>
                  <a:cubicBezTo>
                    <a:pt x="34" y="18"/>
                    <a:pt x="38" y="14"/>
                    <a:pt x="3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5"/>
                    <a:pt x="61" y="29"/>
                    <a:pt x="60" y="29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2"/>
                    <a:pt x="57" y="32"/>
                    <a:pt x="56" y="32"/>
                  </a:cubicBezTo>
                  <a:cubicBezTo>
                    <a:pt x="56" y="33"/>
                    <a:pt x="56" y="33"/>
                    <a:pt x="55" y="3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8"/>
                    <a:pt x="51" y="38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40"/>
                    <a:pt x="47" y="42"/>
                    <a:pt x="46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36" y="36"/>
                    <a:pt x="36" y="36"/>
                  </a:cubicBezTo>
                  <a:cubicBezTo>
                    <a:pt x="36" y="36"/>
                    <a:pt x="36" y="37"/>
                    <a:pt x="36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5" y="34"/>
                  </a:cubicBezTo>
                  <a:cubicBezTo>
                    <a:pt x="34" y="33"/>
                    <a:pt x="30" y="32"/>
                    <a:pt x="30" y="32"/>
                  </a:cubicBezTo>
                  <a:cubicBezTo>
                    <a:pt x="30" y="32"/>
                    <a:pt x="29" y="39"/>
                    <a:pt x="30" y="41"/>
                  </a:cubicBezTo>
                  <a:cubicBezTo>
                    <a:pt x="30" y="42"/>
                    <a:pt x="33" y="43"/>
                    <a:pt x="33" y="43"/>
                  </a:cubicBezTo>
                  <a:cubicBezTo>
                    <a:pt x="33" y="43"/>
                    <a:pt x="33" y="41"/>
                    <a:pt x="34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4"/>
                    <a:pt x="38" y="44"/>
                    <a:pt x="38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50" y="43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0"/>
                    <a:pt x="53" y="40"/>
                    <a:pt x="54" y="39"/>
                  </a:cubicBezTo>
                  <a:cubicBezTo>
                    <a:pt x="55" y="38"/>
                    <a:pt x="55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36"/>
                    <a:pt x="58" y="35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4"/>
                    <a:pt x="61" y="4"/>
                    <a:pt x="61" y="4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7"/>
                    <a:pt x="25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7" y="40"/>
                    <a:pt x="29" y="35"/>
                    <a:pt x="28" y="34"/>
                  </a:cubicBezTo>
                  <a:cubicBezTo>
                    <a:pt x="28" y="33"/>
                    <a:pt x="25" y="32"/>
                    <a:pt x="2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8430" y="3266215"/>
            <a:ext cx="6046774" cy="1543264"/>
            <a:chOff x="448488" y="3265458"/>
            <a:chExt cx="6047561" cy="1542906"/>
          </a:xfrm>
        </p:grpSpPr>
        <p:sp>
          <p:nvSpPr>
            <p:cNvPr id="134" name="文本框 133"/>
            <p:cNvSpPr txBox="1"/>
            <p:nvPr/>
          </p:nvSpPr>
          <p:spPr>
            <a:xfrm>
              <a:off x="448488" y="3265458"/>
              <a:ext cx="320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003866" y="3746781"/>
              <a:ext cx="5492183" cy="10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77"/>
            <p:cNvSpPr>
              <a:spLocks noEditPoints="1"/>
            </p:cNvSpPr>
            <p:nvPr/>
          </p:nvSpPr>
          <p:spPr bwMode="auto">
            <a:xfrm>
              <a:off x="757804" y="389711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339195" y="766292"/>
            <a:ext cx="3716152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339195" y="2377431"/>
            <a:ext cx="3716152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339195" y="3183000"/>
            <a:ext cx="3716152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39195" y="1571860"/>
            <a:ext cx="4532048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939806" y="1760336"/>
            <a:ext cx="112247" cy="84818"/>
            <a:chOff x="939927" y="1758919"/>
            <a:chExt cx="112262" cy="84798"/>
          </a:xfrm>
        </p:grpSpPr>
        <p:sp>
          <p:nvSpPr>
            <p:cNvPr id="65" name="等腰三角形 64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8" repeatCount="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4426</Words>
  <Application>WPS 演示</Application>
  <PresentationFormat>自定义</PresentationFormat>
  <Paragraphs>488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方正兰亭中黑_GBK</vt:lpstr>
      <vt:lpstr>Arial Unicode MS</vt:lpstr>
      <vt:lpstr>Calibri</vt:lpstr>
      <vt:lpstr>方正正准黑简体</vt:lpstr>
      <vt:lpstr>Kozuka Gothic Pro B</vt:lpstr>
      <vt:lpstr>方正兰亭刊黑_GBK</vt:lpstr>
      <vt:lpstr>Calibri Light</vt:lpstr>
      <vt:lpstr>Segoe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2015-04-01T09:11:00Z</dcterms:created>
  <dcterms:modified xsi:type="dcterms:W3CDTF">2018-08-28T03:08:57Z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